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8" r:id="rId11"/>
    <p:sldId id="269" r:id="rId1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20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9C4A81-7B96-42BD-A3D9-6328040E860C}" type="datetimeFigureOut">
              <a:rPr lang="id-ID" smtClean="0"/>
              <a:pPr/>
              <a:t>21/04/2018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311A6-C4A8-420E-A95F-E89C3AD5540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3332006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B311A6-C4A8-420E-A95F-E89C3AD55409}" type="slidenum">
              <a:rPr lang="id-ID" smtClean="0"/>
              <a:pPr/>
              <a:t>2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487043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6"/>
          <p:cNvSpPr>
            <a:spLocks noGrp="1"/>
          </p:cNvSpPr>
          <p:nvPr>
            <p:ph type="title" hasCustomPrompt="1"/>
          </p:nvPr>
        </p:nvSpPr>
        <p:spPr>
          <a:xfrm>
            <a:off x="1619671" y="1772816"/>
            <a:ext cx="5688633" cy="1368152"/>
          </a:xfrm>
        </p:spPr>
        <p:txBody>
          <a:bodyPr anchor="t">
            <a:noAutofit/>
          </a:bodyPr>
          <a:lstStyle>
            <a:lvl1pPr algn="ctr">
              <a:defRPr sz="4400">
                <a:solidFill>
                  <a:srgbClr val="000066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79548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B241C-EE3D-4C5C-B763-EF06EE4C5237}" type="datetime1">
              <a:rPr lang="id-ID" smtClean="0"/>
              <a:pPr/>
              <a:t>21/04/2018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F4C6-A8B4-454B-BBA9-B6D228FB3A3F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2268567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8D876-E4EA-4CF9-95DB-EC4D768FCE52}" type="datetime1">
              <a:rPr lang="id-ID" smtClean="0"/>
              <a:pPr/>
              <a:t>21/04/2018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F4C6-A8B4-454B-BBA9-B6D228FB3A3F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3651044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6"/>
          <p:cNvSpPr>
            <a:spLocks noGrp="1"/>
          </p:cNvSpPr>
          <p:nvPr>
            <p:ph type="title" hasCustomPrompt="1"/>
          </p:nvPr>
        </p:nvSpPr>
        <p:spPr>
          <a:xfrm>
            <a:off x="1619671" y="1772816"/>
            <a:ext cx="5688633" cy="1368152"/>
          </a:xfrm>
        </p:spPr>
        <p:txBody>
          <a:bodyPr anchor="t">
            <a:noAutofit/>
          </a:bodyPr>
          <a:lstStyle>
            <a:lvl1pPr algn="ctr">
              <a:defRPr sz="4400">
                <a:solidFill>
                  <a:srgbClr val="000066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79548965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6"/>
          <p:cNvSpPr>
            <a:spLocks noGrp="1"/>
          </p:cNvSpPr>
          <p:nvPr>
            <p:ph type="title" hasCustomPrompt="1"/>
          </p:nvPr>
        </p:nvSpPr>
        <p:spPr>
          <a:xfrm>
            <a:off x="1619671" y="1772816"/>
            <a:ext cx="5688633" cy="1368152"/>
          </a:xfrm>
        </p:spPr>
        <p:txBody>
          <a:bodyPr anchor="t">
            <a:noAutofit/>
          </a:bodyPr>
          <a:lstStyle>
            <a:lvl1pPr algn="ctr">
              <a:defRPr sz="4400">
                <a:solidFill>
                  <a:srgbClr val="000066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79548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ADFC-7E9C-4319-8D67-61BCFC0EE0E0}" type="datetime1">
              <a:rPr lang="id-ID" smtClean="0"/>
              <a:pPr/>
              <a:t>21/04/2018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latin typeface="Aharoni" pitchFamily="2" charset="-79"/>
                <a:cs typeface="Aharoni" pitchFamily="2" charset="-79"/>
              </a:defRPr>
            </a:lvl1pPr>
          </a:lstStyle>
          <a:p>
            <a:fld id="{4DC9F4C6-A8B4-454B-BBA9-B6D228FB3A3F}" type="slidenum">
              <a:rPr lang="id-ID" smtClean="0"/>
              <a:pPr/>
              <a:t>‹#›</a:t>
            </a:fld>
            <a:endParaRPr lang="id-ID" dirty="0"/>
          </a:p>
        </p:txBody>
      </p:sp>
    </p:spTree>
    <p:extLst>
      <p:ext uri="{BB962C8B-B14F-4D97-AF65-F5344CB8AC3E}">
        <p14:creationId xmlns="" xmlns:p14="http://schemas.microsoft.com/office/powerpoint/2010/main" val="1252767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160AD-8842-42DB-96FC-96092E41ED0C}" type="datetime1">
              <a:rPr lang="id-ID" smtClean="0"/>
              <a:pPr/>
              <a:t>21/04/2018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F4C6-A8B4-454B-BBA9-B6D228FB3A3F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96327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0E854-C2FC-4883-A9BD-001DB1C4C48B}" type="datetime1">
              <a:rPr lang="id-ID" smtClean="0"/>
              <a:pPr/>
              <a:t>21/04/2018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F4C6-A8B4-454B-BBA9-B6D228FB3A3F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3905170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5EF93-1195-483A-A909-85310C64FF41}" type="datetime1">
              <a:rPr lang="id-ID" smtClean="0"/>
              <a:pPr/>
              <a:t>21/04/2018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F4C6-A8B4-454B-BBA9-B6D228FB3A3F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978636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099F6-92FF-4C8E-B5A0-BF4E8A2E0BCA}" type="datetime1">
              <a:rPr lang="id-ID" smtClean="0"/>
              <a:pPr/>
              <a:t>21/04/2018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F4C6-A8B4-454B-BBA9-B6D228FB3A3F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925815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417BB-9BAE-437B-B32C-DB3B28E13B5E}" type="datetime1">
              <a:rPr lang="id-ID" smtClean="0"/>
              <a:pPr/>
              <a:t>21/04/2018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F4C6-A8B4-454B-BBA9-B6D228FB3A3F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4066273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F271-683D-4141-B53D-B86036AFD3D8}" type="datetime1">
              <a:rPr lang="id-ID" smtClean="0"/>
              <a:pPr/>
              <a:t>21/04/2018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F4C6-A8B4-454B-BBA9-B6D228FB3A3F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2364280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CEBC5-1037-4E9C-A5E0-B08EF15AE4D5}" type="datetime1">
              <a:rPr lang="id-ID" smtClean="0"/>
              <a:pPr/>
              <a:t>21/04/2018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F4C6-A8B4-454B-BBA9-B6D228FB3A3F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3460078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B8F31-BBF3-421D-B743-AAFA939B3581}" type="datetime1">
              <a:rPr lang="id-ID" smtClean="0"/>
              <a:pPr/>
              <a:t>21/04/2018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9F4C6-A8B4-454B-BBA9-B6D228FB3A3F}" type="slidenum">
              <a:rPr lang="id-ID" smtClean="0"/>
              <a:pPr/>
              <a:t>‹#›</a:t>
            </a:fld>
            <a:endParaRPr lang="id-ID" dirty="0"/>
          </a:p>
        </p:txBody>
      </p:sp>
      <p:grpSp>
        <p:nvGrpSpPr>
          <p:cNvPr id="7" name="Group 10"/>
          <p:cNvGrpSpPr/>
          <p:nvPr/>
        </p:nvGrpSpPr>
        <p:grpSpPr>
          <a:xfrm>
            <a:off x="214282" y="214290"/>
            <a:ext cx="1500198" cy="785818"/>
            <a:chOff x="3857620" y="2786058"/>
            <a:chExt cx="1500198" cy="785818"/>
          </a:xfrm>
        </p:grpSpPr>
        <p:pic>
          <p:nvPicPr>
            <p:cNvPr id="9" name="Picture 8" descr="Logo-Kemenristekdikti-baru.png"/>
            <p:cNvPicPr/>
            <p:nvPr userDrawn="1"/>
          </p:nvPicPr>
          <p:blipFill>
            <a:blip r:embed="rId15"/>
            <a:srcRect l="9331" t="4882" r="17465" b="9895"/>
            <a:stretch>
              <a:fillRect/>
            </a:stretch>
          </p:blipFill>
          <p:spPr>
            <a:xfrm>
              <a:off x="3857620" y="2786058"/>
              <a:ext cx="785818" cy="785818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 userDrawn="1"/>
          </p:nvSpPr>
          <p:spPr>
            <a:xfrm>
              <a:off x="4572000" y="2786058"/>
              <a:ext cx="785818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en-US" sz="1100" b="1" kern="1200" dirty="0" smtClean="0">
                  <a:solidFill>
                    <a:srgbClr val="0000A2"/>
                  </a:solidFill>
                  <a:latin typeface="+mn-lt"/>
                  <a:ea typeface="+mn-ea"/>
                  <a:cs typeface="+mn-cs"/>
                </a:rPr>
                <a:t>PPG DALAM JABATAN</a:t>
              </a:r>
              <a:endParaRPr lang="id-ID" sz="1100" dirty="0">
                <a:solidFill>
                  <a:srgbClr val="0000A2"/>
                </a:solidFill>
              </a:endParaRPr>
            </a:p>
          </p:txBody>
        </p:sp>
      </p:grpSp>
      <p:pic>
        <p:nvPicPr>
          <p:cNvPr id="12" name="Picture 2" descr="http://belmawa.ristekdikti.go.id/wp-content/themes/ristekdikti1/img/logodikti.jpg"/>
          <p:cNvPicPr>
            <a:picLocks noChangeAspect="1" noChangeArrowheads="1"/>
          </p:cNvPicPr>
          <p:nvPr/>
        </p:nvPicPr>
        <p:blipFill>
          <a:blip r:embed="rId16"/>
          <a:srcRect l="17241" t="20737" b="17050"/>
          <a:stretch>
            <a:fillRect/>
          </a:stretch>
        </p:blipFill>
        <p:spPr bwMode="auto">
          <a:xfrm>
            <a:off x="428596" y="6072206"/>
            <a:ext cx="5429288" cy="565556"/>
          </a:xfrm>
          <a:prstGeom prst="rect">
            <a:avLst/>
          </a:prstGeom>
          <a:noFill/>
        </p:spPr>
      </p:pic>
      <p:cxnSp>
        <p:nvCxnSpPr>
          <p:cNvPr id="13" name="Straight Connector 12"/>
          <p:cNvCxnSpPr/>
          <p:nvPr/>
        </p:nvCxnSpPr>
        <p:spPr>
          <a:xfrm>
            <a:off x="428596" y="6000768"/>
            <a:ext cx="550072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" name="Picture 2" descr="http://belmawa.ristekdikti.go.id/wp-content/themes/ristekdikti1/img/logodikti.jpg"/>
          <p:cNvPicPr>
            <a:picLocks noChangeAspect="1" noChangeArrowheads="1"/>
          </p:cNvPicPr>
          <p:nvPr/>
        </p:nvPicPr>
        <p:blipFill>
          <a:blip r:embed="rId16"/>
          <a:srcRect l="17241" t="20737" b="17050"/>
          <a:stretch>
            <a:fillRect/>
          </a:stretch>
        </p:blipFill>
        <p:spPr bwMode="auto">
          <a:xfrm>
            <a:off x="428596" y="6072206"/>
            <a:ext cx="5429288" cy="565556"/>
          </a:xfrm>
          <a:prstGeom prst="rect">
            <a:avLst/>
          </a:prstGeom>
          <a:noFill/>
        </p:spPr>
      </p:pic>
      <p:cxnSp>
        <p:nvCxnSpPr>
          <p:cNvPr id="18" name="Straight Connector 17"/>
          <p:cNvCxnSpPr/>
          <p:nvPr/>
        </p:nvCxnSpPr>
        <p:spPr>
          <a:xfrm>
            <a:off x="428596" y="6000768"/>
            <a:ext cx="550072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997857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49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3648" y="1618483"/>
            <a:ext cx="612068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/>
              <a:t>Kegiatan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Belajar</a:t>
            </a:r>
            <a:r>
              <a:rPr lang="en-US" sz="2800" b="1" dirty="0" smtClean="0"/>
              <a:t> 4:</a:t>
            </a:r>
            <a:endParaRPr lang="id-ID" sz="2800" dirty="0" smtClean="0"/>
          </a:p>
          <a:p>
            <a:pPr algn="ctr"/>
            <a:r>
              <a:rPr lang="en-US" sz="2800" b="1" dirty="0" smtClean="0"/>
              <a:t>DESAIN MULTIMEDIA INTERAKTIF</a:t>
            </a:r>
          </a:p>
          <a:p>
            <a:pPr algn="ctr"/>
            <a:endParaRPr lang="en-US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n-US" sz="4400" b="1" dirty="0" smtClean="0">
                <a:solidFill>
                  <a:schemeClr val="tx2">
                    <a:lumMod val="75000"/>
                  </a:schemeClr>
                </a:solidFill>
              </a:rPr>
              <a:t>NAVIGASI MULTIMEDIA INTERAKTIF</a:t>
            </a:r>
            <a:endParaRPr lang="id-ID" sz="44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253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F4C6-A8B4-454B-BBA9-B6D228FB3A3F}" type="slidenum">
              <a:rPr lang="id-ID" smtClean="0"/>
              <a:pPr/>
              <a:t>10</a:t>
            </a:fld>
            <a:endParaRPr lang="id-ID"/>
          </a:p>
        </p:txBody>
      </p:sp>
      <p:sp>
        <p:nvSpPr>
          <p:cNvPr id="3" name="Rectangle 2"/>
          <p:cNvSpPr/>
          <p:nvPr/>
        </p:nvSpPr>
        <p:spPr>
          <a:xfrm>
            <a:off x="467544" y="1196752"/>
            <a:ext cx="851763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Fasilitator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membagi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peserta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menjadi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5 </a:t>
            </a:r>
            <a:r>
              <a:rPr lang="en-US" sz="2800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kelompok</a:t>
            </a:r>
            <a:endParaRPr lang="en-US" sz="28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" panose="020B0604020202020204" pitchFamily="34" charset="0"/>
              </a:rPr>
              <a:t>Fasilitator</a:t>
            </a:r>
            <a:r>
              <a:rPr lang="en-US" sz="2800" dirty="0" smtClean="0">
                <a:latin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</a:rPr>
              <a:t>memberikan</a:t>
            </a:r>
            <a:r>
              <a:rPr lang="en-US" sz="2800" dirty="0" smtClean="0">
                <a:latin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</a:rPr>
              <a:t>contoh</a:t>
            </a:r>
            <a:r>
              <a:rPr lang="en-US" sz="2800" dirty="0" smtClean="0">
                <a:latin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</a:rPr>
              <a:t>aplikasi</a:t>
            </a:r>
            <a:r>
              <a:rPr lang="en-US" sz="2800" dirty="0" smtClean="0">
                <a:latin typeface="Arial" panose="020B0604020202020204" pitchFamily="34" charset="0"/>
              </a:rPr>
              <a:t> multimedia </a:t>
            </a:r>
            <a:r>
              <a:rPr lang="en-US" sz="2800" dirty="0" err="1" smtClean="0">
                <a:latin typeface="Arial" panose="020B0604020202020204" pitchFamily="34" charset="0"/>
              </a:rPr>
              <a:t>interaktif</a:t>
            </a:r>
            <a:r>
              <a:rPr lang="en-US" sz="2800" dirty="0" smtClean="0">
                <a:latin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</a:rPr>
              <a:t>pada</a:t>
            </a:r>
            <a:r>
              <a:rPr lang="en-US" sz="2800" dirty="0" smtClean="0">
                <a:latin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</a:rPr>
              <a:t>setiap</a:t>
            </a:r>
            <a:r>
              <a:rPr lang="en-US" sz="2800" dirty="0" smtClean="0">
                <a:latin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</a:rPr>
              <a:t>kelompok</a:t>
            </a:r>
            <a:endParaRPr lang="en-US" sz="2800" dirty="0" smtClean="0">
              <a:latin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err="1">
                <a:latin typeface="Arial" panose="020B0604020202020204" pitchFamily="34" charset="0"/>
              </a:rPr>
              <a:t>Setiap</a:t>
            </a:r>
            <a:r>
              <a:rPr lang="en-US" sz="2800" dirty="0">
                <a:latin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</a:rPr>
              <a:t>kelompok</a:t>
            </a:r>
            <a:r>
              <a:rPr lang="en-US" sz="2800" dirty="0">
                <a:latin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</a:rPr>
              <a:t>melakukan</a:t>
            </a:r>
            <a:r>
              <a:rPr lang="en-US" sz="2800" dirty="0" smtClean="0">
                <a:latin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</a:rPr>
              <a:t>kegiatan</a:t>
            </a:r>
            <a:endParaRPr lang="en-US" sz="2800" dirty="0">
              <a:latin typeface="Arial" panose="020B0604020202020204" pitchFamily="34" charset="0"/>
            </a:endParaRPr>
          </a:p>
          <a:p>
            <a:pPr marL="1428750" lvl="2" indent="-514350">
              <a:buFont typeface="+mj-lt"/>
              <a:buAutoNum type="alphaLcParenR"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Mengamati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aplikasi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multimedia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interaktif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mencoba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menu-menu yang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28750" lvl="2" indent="-514350">
              <a:buFont typeface="+mj-lt"/>
              <a:buAutoNum type="alphaLcParenR"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Mengidentifikasi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struktur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navigasi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digunakan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aplikasi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multimedia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interaktif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tersebut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" panose="020B0604020202020204" pitchFamily="34" charset="0"/>
              </a:rPr>
              <a:t>Perwakilan</a:t>
            </a:r>
            <a:r>
              <a:rPr lang="en-US" sz="2800" dirty="0" smtClean="0">
                <a:latin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</a:rPr>
              <a:t>kelompok</a:t>
            </a:r>
            <a:r>
              <a:rPr lang="en-US" sz="2800" dirty="0" smtClean="0">
                <a:latin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</a:rPr>
              <a:t>mempresentasikan</a:t>
            </a:r>
            <a:r>
              <a:rPr lang="en-US" sz="2800" dirty="0" smtClean="0">
                <a:latin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</a:rPr>
              <a:t>hasil</a:t>
            </a:r>
            <a:r>
              <a:rPr lang="en-US" sz="2800" dirty="0" smtClean="0">
                <a:latin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</a:rPr>
              <a:t>diskusi</a:t>
            </a:r>
            <a:r>
              <a:rPr lang="en-US" sz="2800" dirty="0" smtClean="0">
                <a:latin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</a:rPr>
              <a:t>kelompoknya</a:t>
            </a:r>
            <a:endParaRPr lang="en-US" sz="2800" dirty="0" smtClean="0">
              <a:latin typeface="Arial" panose="020B0604020202020204" pitchFamily="34" charset="0"/>
            </a:endParaRPr>
          </a:p>
          <a:p>
            <a:pPr lvl="2"/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55576" y="476672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DISKUSI</a:t>
            </a:r>
            <a:endParaRPr lang="id-ID" dirty="0"/>
          </a:p>
        </p:txBody>
      </p:sp>
    </p:spTree>
    <p:extLst>
      <p:ext uri="{BB962C8B-B14F-4D97-AF65-F5344CB8AC3E}">
        <p14:creationId xmlns="" xmlns:p14="http://schemas.microsoft.com/office/powerpoint/2010/main" val="3613966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F4C6-A8B4-454B-BBA9-B6D228FB3A3F}" type="slidenum">
              <a:rPr lang="id-ID" smtClean="0"/>
              <a:pPr/>
              <a:t>11</a:t>
            </a:fld>
            <a:endParaRPr lang="id-ID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55576" y="476672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TUGAS MANDIRI</a:t>
            </a:r>
            <a:endParaRPr lang="id-ID" sz="4000" dirty="0"/>
          </a:p>
        </p:txBody>
      </p:sp>
      <p:sp>
        <p:nvSpPr>
          <p:cNvPr id="4" name="Rectangle 3"/>
          <p:cNvSpPr/>
          <p:nvPr/>
        </p:nvSpPr>
        <p:spPr>
          <a:xfrm>
            <a:off x="467544" y="1484784"/>
            <a:ext cx="851763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Berdasarkan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storyboard yang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telah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Anda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buat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kegiatan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belajar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rancangan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antarmuka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kegiatan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belajar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3,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Buatlah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rancangan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struktur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navigasi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Anda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gunakan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aplikasi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multimedia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pembelajaran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interaktif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Anda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buat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26838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Autofit/>
          </a:bodyPr>
          <a:lstStyle/>
          <a:p>
            <a:r>
              <a:rPr lang="id-ID" sz="5400" dirty="0" smtClean="0"/>
              <a:t>TUJUAN</a:t>
            </a:r>
            <a:endParaRPr lang="id-ID" sz="5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F4C6-A8B4-454B-BBA9-B6D228FB3A3F}" type="slidenum">
              <a:rPr lang="id-ID" smtClean="0"/>
              <a:pPr/>
              <a:t>2</a:t>
            </a:fld>
            <a:endParaRPr lang="id-ID"/>
          </a:p>
        </p:txBody>
      </p:sp>
      <p:sp>
        <p:nvSpPr>
          <p:cNvPr id="3" name="Rectangle 2"/>
          <p:cNvSpPr/>
          <p:nvPr/>
        </p:nvSpPr>
        <p:spPr>
          <a:xfrm>
            <a:off x="457200" y="1628800"/>
            <a:ext cx="8229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Melalui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diskusi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peserta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diklat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mengidentifikasi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struktur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navigasi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aplikasi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multimedia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interaktif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santun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menghargai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pendapat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orang lain.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Melalui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observasi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peserta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didik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menentukan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struktur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navigasi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aplikasi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multimedia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pembelajaran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interaktif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teliti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bertanggungjawab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56748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INDIKATOR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F4C6-A8B4-454B-BBA9-B6D228FB3A3F}" type="slidenum">
              <a:rPr lang="id-ID" smtClean="0"/>
              <a:pPr/>
              <a:t>3</a:t>
            </a:fld>
            <a:endParaRPr lang="id-ID" dirty="0"/>
          </a:p>
        </p:txBody>
      </p:sp>
      <p:sp>
        <p:nvSpPr>
          <p:cNvPr id="3" name="Rectangle 2"/>
          <p:cNvSpPr/>
          <p:nvPr/>
        </p:nvSpPr>
        <p:spPr>
          <a:xfrm>
            <a:off x="611560" y="1720840"/>
            <a:ext cx="784887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Mengidentifikasi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struktur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navigasi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aplikasi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multimedia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interaktif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Menentukan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struktur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navigasi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aplikasi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multimedia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pembelajaran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interaktif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31532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STRUKTUR NAVIGASI</a:t>
            </a:r>
            <a:endParaRPr lang="id-ID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F4C6-A8B4-454B-BBA9-B6D228FB3A3F}" type="slidenum">
              <a:rPr lang="id-ID" smtClean="0"/>
              <a:pPr/>
              <a:t>4</a:t>
            </a:fld>
            <a:endParaRPr lang="id-ID" dirty="0"/>
          </a:p>
        </p:txBody>
      </p:sp>
      <p:sp>
        <p:nvSpPr>
          <p:cNvPr id="7" name="AutoShape 2" descr="Hasil gambar untuk komputer"/>
          <p:cNvSpPr>
            <a:spLocks noChangeAspect="1" noChangeArrowheads="1"/>
          </p:cNvSpPr>
          <p:nvPr/>
        </p:nvSpPr>
        <p:spPr bwMode="auto">
          <a:xfrm>
            <a:off x="894341" y="1417638"/>
            <a:ext cx="7776864" cy="129158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penuntun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alur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aplikasi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multimedia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menggambarkan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jelas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hubungan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rantai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kerja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seluruh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elemen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digunakan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aplikasi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3648" y="2928934"/>
            <a:ext cx="6840760" cy="28083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0982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JENIS STRUKTUR NAVIGASI</a:t>
            </a:r>
            <a:endParaRPr lang="id-ID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F4C6-A8B4-454B-BBA9-B6D228FB3A3F}" type="slidenum">
              <a:rPr lang="id-ID" smtClean="0"/>
              <a:pPr/>
              <a:t>5</a:t>
            </a:fld>
            <a:endParaRPr lang="id-ID" dirty="0"/>
          </a:p>
        </p:txBody>
      </p:sp>
      <p:sp>
        <p:nvSpPr>
          <p:cNvPr id="2" name="Rectangle 1"/>
          <p:cNvSpPr/>
          <p:nvPr/>
        </p:nvSpPr>
        <p:spPr>
          <a:xfrm>
            <a:off x="457200" y="1441718"/>
            <a:ext cx="807524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marR="0" indent="-4572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Linier</a:t>
            </a:r>
          </a:p>
          <a:p>
            <a:pPr marL="685800" marR="0" indent="-4572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Hirarki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marR="0" indent="-4572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Jaringan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685800" marR="0" indent="-4572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Kombinasi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70205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STRUKTUR LINEAR</a:t>
            </a:r>
            <a:endParaRPr lang="id-ID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F4C6-A8B4-454B-BBA9-B6D228FB3A3F}" type="slidenum">
              <a:rPr lang="id-ID" smtClean="0"/>
              <a:pPr/>
              <a:t>6</a:t>
            </a:fld>
            <a:endParaRPr lang="id-ID" dirty="0"/>
          </a:p>
        </p:txBody>
      </p:sp>
      <p:sp>
        <p:nvSpPr>
          <p:cNvPr id="2" name="Rectangle 1"/>
          <p:cNvSpPr/>
          <p:nvPr/>
        </p:nvSpPr>
        <p:spPr>
          <a:xfrm>
            <a:off x="323528" y="1484784"/>
            <a:ext cx="794773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Penggunaan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Presentasi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Aplikasi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computer based – training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Aplikasi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memerlukan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informasi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berurutan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marR="0" algn="just">
              <a:spcBef>
                <a:spcPts val="0"/>
              </a:spcBef>
              <a:spcAft>
                <a:spcPts val="0"/>
              </a:spcAft>
            </a:pP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31640" y="3857628"/>
            <a:ext cx="6552728" cy="201622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1387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F4C6-A8B4-454B-BBA9-B6D228FB3A3F}" type="slidenum">
              <a:rPr lang="id-ID" smtClean="0"/>
              <a:pPr/>
              <a:t>7</a:t>
            </a:fld>
            <a:endParaRPr lang="id-ID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55576" y="214290"/>
            <a:ext cx="8229600" cy="73775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STRUKTUR HIRARKI</a:t>
            </a:r>
            <a:endParaRPr lang="id-ID" sz="4000" dirty="0"/>
          </a:p>
        </p:txBody>
      </p:sp>
      <p:sp>
        <p:nvSpPr>
          <p:cNvPr id="4" name="Rectangle 3"/>
          <p:cNvSpPr/>
          <p:nvPr/>
        </p:nvSpPr>
        <p:spPr>
          <a:xfrm>
            <a:off x="539552" y="1196752"/>
            <a:ext cx="81472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err="1"/>
              <a:t>M</a:t>
            </a:r>
            <a:r>
              <a:rPr lang="en-US" sz="2400" dirty="0" err="1" smtClean="0"/>
              <a:t>asing–masing</a:t>
            </a:r>
            <a:r>
              <a:rPr lang="en-US" sz="2400" dirty="0" smtClean="0"/>
              <a:t> </a:t>
            </a:r>
            <a:r>
              <a:rPr lang="en-US" sz="2400" dirty="0" err="1"/>
              <a:t>obyek</a:t>
            </a:r>
            <a:r>
              <a:rPr lang="en-US" sz="2400" dirty="0"/>
              <a:t> </a:t>
            </a:r>
            <a:r>
              <a:rPr lang="en-US" sz="2400" dirty="0" err="1"/>
              <a:t>menyediakan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menu </a:t>
            </a:r>
            <a:r>
              <a:rPr lang="en-US" sz="2400" dirty="0" err="1"/>
              <a:t>pilihan</a:t>
            </a:r>
            <a:r>
              <a:rPr lang="en-US" sz="2400" dirty="0"/>
              <a:t> yang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banyak</a:t>
            </a:r>
            <a:r>
              <a:rPr lang="en-US" sz="2400" dirty="0"/>
              <a:t> menu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pilihan</a:t>
            </a:r>
            <a:r>
              <a:rPr lang="en-US" sz="2400" dirty="0"/>
              <a:t>.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96852" y="2071678"/>
            <a:ext cx="5832648" cy="368518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71756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F4C6-A8B4-454B-BBA9-B6D228FB3A3F}" type="slidenum">
              <a:rPr lang="id-ID" smtClean="0"/>
              <a:pPr/>
              <a:t>8</a:t>
            </a:fld>
            <a:endParaRPr lang="id-ID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55576" y="476672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STRUKTUR JARINGAN</a:t>
            </a:r>
            <a:endParaRPr lang="id-ID" sz="4000" dirty="0"/>
          </a:p>
        </p:txBody>
      </p:sp>
      <p:sp>
        <p:nvSpPr>
          <p:cNvPr id="4" name="Rectangle 3"/>
          <p:cNvSpPr/>
          <p:nvPr/>
        </p:nvSpPr>
        <p:spPr>
          <a:xfrm>
            <a:off x="539552" y="1196752"/>
            <a:ext cx="81472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esain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yang paling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kompleks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banyak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obyek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setiap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arah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setiap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obyek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aplikasi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multimedia.</a:t>
            </a:r>
          </a:p>
        </p:txBody>
      </p:sp>
      <p:pic>
        <p:nvPicPr>
          <p:cNvPr id="7" name="Picture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95736" y="2698186"/>
            <a:ext cx="4536504" cy="389916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21678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9F4C6-A8B4-454B-BBA9-B6D228FB3A3F}" type="slidenum">
              <a:rPr lang="id-ID" smtClean="0"/>
              <a:pPr/>
              <a:t>9</a:t>
            </a:fld>
            <a:endParaRPr lang="id-ID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55576" y="214290"/>
            <a:ext cx="8229600" cy="73775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STRUKTUR KOMBINASI</a:t>
            </a:r>
            <a:endParaRPr lang="id-ID" sz="4000" dirty="0"/>
          </a:p>
        </p:txBody>
      </p:sp>
      <p:sp>
        <p:nvSpPr>
          <p:cNvPr id="4" name="Rectangle 3"/>
          <p:cNvSpPr/>
          <p:nvPr/>
        </p:nvSpPr>
        <p:spPr>
          <a:xfrm>
            <a:off x="539552" y="1085663"/>
            <a:ext cx="81472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Gabungan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antara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struktur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linier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menu,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batas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menyediakan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banyak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pilihan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menu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utama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sub menu yang </a:t>
            </a:r>
            <a:r>
              <a:rPr lang="en-US" sz="2400" dirty="0" err="1"/>
              <a:t>ada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43042" y="2500306"/>
            <a:ext cx="6072230" cy="314327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80936492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366</TotalTime>
  <Words>260</Words>
  <Application>Microsoft Office PowerPoint</Application>
  <PresentationFormat>On-screen Show (4:3)</PresentationFormat>
  <Paragraphs>50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TEMPLATE</vt:lpstr>
      <vt:lpstr>Slide 1</vt:lpstr>
      <vt:lpstr>TUJUAN</vt:lpstr>
      <vt:lpstr>INDIKATOR</vt:lpstr>
      <vt:lpstr>STRUKTUR NAVIGASI</vt:lpstr>
      <vt:lpstr>JENIS STRUKTUR NAVIGASI</vt:lpstr>
      <vt:lpstr>STRUKTUR LINEAR</vt:lpstr>
      <vt:lpstr>Slide 7</vt:lpstr>
      <vt:lpstr>Slide 8</vt:lpstr>
      <vt:lpstr>Slide 9</vt:lpstr>
      <vt:lpstr>Slide 10</vt:lpstr>
      <vt:lpstr>Slide 11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didik duro</dc:creator>
  <cp:lastModifiedBy>yusuf</cp:lastModifiedBy>
  <cp:revision>70</cp:revision>
  <dcterms:created xsi:type="dcterms:W3CDTF">2016-03-17T21:39:40Z</dcterms:created>
  <dcterms:modified xsi:type="dcterms:W3CDTF">2018-04-21T15:11:45Z</dcterms:modified>
</cp:coreProperties>
</file>