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</p:sldIdLst>
  <p:sldSz cx="7772400" cy="10058400"/>
  <p:notesSz cx="7772400" cy="10058400"/>
  <p:embeddedFontLst>
    <p:embeddedFont>
      <p:font typeface="LCCPUE+TimesNewRoman" panose="020B0604020202020204" charset="0"/>
      <p:regular r:id="rId19"/>
    </p:embeddedFont>
    <p:embeddedFont>
      <p:font typeface="Calibri" panose="020F0502020204030204" pitchFamily="34" charset="0"/>
      <p:regular r:id="rId20"/>
      <p:bold r:id="rId21"/>
      <p:italic r:id="rId22"/>
      <p:boldItalic r:id="rId23"/>
    </p:embeddedFont>
    <p:embeddedFont>
      <p:font typeface="UOUUKS+TimesNewRoman,BoldItalic" panose="020B0604020202020204" charset="0"/>
      <p:regular r:id="rId24"/>
    </p:embeddedFont>
    <p:embeddedFont>
      <p:font typeface="DSPFOT+TimesNewRoman,Bold" panose="020B0604020202020204" charset="0"/>
      <p:regular r:id="rId25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168">
          <p15:clr>
            <a:srgbClr val="A4A3A4"/>
          </p15:clr>
        </p15:guide>
        <p15:guide id="2" pos="2448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5" d="100"/>
          <a:sy n="75" d="100"/>
        </p:scale>
        <p:origin x="618" y="-162"/>
      </p:cViewPr>
      <p:guideLst>
        <p:guide orient="horz" pos="3168"/>
        <p:guide pos="2448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font" Target="fonts/font3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7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2.fntdata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6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5.fntdata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font" Target="fonts/font1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4.fntdata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Title</a:t>
            </a:r>
            <a:endParaRPr lang="en-US"/>
          </a:p>
        </p:txBody>
      </p:sp>
      <p:sp>
        <p:nvSpPr>
          <p:cNvPr id="3" name="Text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en-US" smtClean="0"/>
              <a:t>Text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6525B2-4347-4F72-BAF7-76B19438D329}" type="datetimeFigureOut">
              <a:rPr lang="en-US" smtClean="0"/>
              <a:t>6/11/2020</a:t>
            </a:fld>
            <a:endParaRPr lang="en-US"/>
          </a:p>
        </p:txBody>
      </p:sp>
      <p:sp>
        <p:nvSpPr>
          <p:cNvPr id="5" name="Foo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F073CC-40D5-4B23-8DF0-9BD0A0C12F2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20000"/>
            <a:lumOff val="80000"/>
            <a:alpha val="56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77666" y="427735"/>
            <a:ext cx="6797992" cy="171094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377666" y="2459482"/>
            <a:ext cx="6797992" cy="70576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2568130" y="9944862"/>
            <a:ext cx="2417063" cy="5346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377666" y="9944862"/>
            <a:ext cx="1737264" cy="5346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6/11/2020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5438394" y="9944862"/>
            <a:ext cx="1737264" cy="5346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7" Type="http://schemas.openxmlformats.org/officeDocument/2006/relationships/image" Target="../media/image4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9.png"/><Relationship Id="rId5" Type="http://schemas.openxmlformats.org/officeDocument/2006/relationships/image" Target="../media/image38.png"/><Relationship Id="rId4" Type="http://schemas.openxmlformats.org/officeDocument/2006/relationships/image" Target="../media/image37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7" Type="http://schemas.openxmlformats.org/officeDocument/2006/relationships/image" Target="../media/image29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2.png"/><Relationship Id="rId5" Type="http://schemas.openxmlformats.org/officeDocument/2006/relationships/image" Target="../media/image20.png"/><Relationship Id="rId4" Type="http://schemas.openxmlformats.org/officeDocument/2006/relationships/image" Target="../media/image2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"/>
          <p:cNvSpPr/>
          <p:nvPr/>
        </p:nvSpPr>
        <p:spPr>
          <a:xfrm>
            <a:off x="1383779" y="9165335"/>
            <a:ext cx="5209031" cy="609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2801111" y="863127"/>
            <a:ext cx="2725806" cy="5639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890"/>
              </a:lnSpc>
              <a:spcBef>
                <a:spcPts val="0"/>
              </a:spcBef>
              <a:spcAft>
                <a:spcPts val="0"/>
              </a:spcAft>
            </a:pPr>
            <a:r>
              <a:rPr sz="1700" b="1" dirty="0">
                <a:solidFill>
                  <a:srgbClr val="000000"/>
                </a:solidFill>
                <a:latin typeface="IBIDQC+Arial,Bold"/>
                <a:cs typeface="IBIDQC+Arial,Bold"/>
              </a:rPr>
              <a:t>DATA</a:t>
            </a:r>
            <a:r>
              <a:rPr sz="1700" b="1" spc="-47" dirty="0">
                <a:solidFill>
                  <a:srgbClr val="000000"/>
                </a:solidFill>
                <a:latin typeface="IBIDQC+Arial,Bold"/>
                <a:cs typeface="IBIDQC+Arial,Bold"/>
              </a:rPr>
              <a:t> </a:t>
            </a:r>
            <a:r>
              <a:rPr sz="1700" b="1" dirty="0">
                <a:solidFill>
                  <a:srgbClr val="000000"/>
                </a:solidFill>
                <a:latin typeface="IBIDQC+Arial,Bold"/>
                <a:cs typeface="IBIDQC+Arial,Bold"/>
              </a:rPr>
              <a:t>FLOW</a:t>
            </a:r>
            <a:r>
              <a:rPr sz="1700" b="1" spc="-10" dirty="0">
                <a:solidFill>
                  <a:srgbClr val="000000"/>
                </a:solidFill>
                <a:latin typeface="IBIDQC+Arial,Bold"/>
                <a:cs typeface="IBIDQC+Arial,Bold"/>
              </a:rPr>
              <a:t> </a:t>
            </a:r>
            <a:r>
              <a:rPr sz="1700" b="1" dirty="0">
                <a:solidFill>
                  <a:srgbClr val="000000"/>
                </a:solidFill>
                <a:latin typeface="IBIDQC+Arial,Bold"/>
                <a:cs typeface="IBIDQC+Arial,Bold"/>
              </a:rPr>
              <a:t>DIAGRAM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1402092" y="1492421"/>
            <a:ext cx="4121147" cy="43330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461"/>
              </a:lnSpc>
              <a:spcBef>
                <a:spcPts val="0"/>
              </a:spcBef>
              <a:spcAft>
                <a:spcPts val="0"/>
              </a:spcAft>
            </a:pPr>
            <a:r>
              <a:rPr sz="1300" b="1" dirty="0">
                <a:solidFill>
                  <a:srgbClr val="000000"/>
                </a:solidFill>
                <a:latin typeface="IBIDQC+Arial,Bold"/>
                <a:cs typeface="IBIDQC+Arial,Bold"/>
              </a:rPr>
              <a:t>1.</a:t>
            </a:r>
            <a:r>
              <a:rPr sz="1300" b="1" spc="216" dirty="0">
                <a:solidFill>
                  <a:srgbClr val="000000"/>
                </a:solidFill>
                <a:latin typeface="IBIDQC+Arial,Bold"/>
                <a:cs typeface="IBIDQC+Arial,Bold"/>
              </a:rPr>
              <a:t> </a:t>
            </a:r>
            <a:r>
              <a:rPr sz="1300" b="1" spc="10" dirty="0">
                <a:solidFill>
                  <a:srgbClr val="000000"/>
                </a:solidFill>
                <a:latin typeface="IBIDQC+Arial,Bold"/>
                <a:cs typeface="IBIDQC+Arial,Bold"/>
              </a:rPr>
              <a:t>KONSEP</a:t>
            </a:r>
            <a:r>
              <a:rPr sz="1300" b="1" spc="-27" dirty="0">
                <a:solidFill>
                  <a:srgbClr val="000000"/>
                </a:solidFill>
                <a:latin typeface="IBIDQC+Arial,Bold"/>
                <a:cs typeface="IBIDQC+Arial,Bold"/>
              </a:rPr>
              <a:t> </a:t>
            </a:r>
            <a:r>
              <a:rPr sz="1300" b="1" dirty="0">
                <a:solidFill>
                  <a:srgbClr val="000000"/>
                </a:solidFill>
                <a:latin typeface="IBIDQC+Arial,Bold"/>
                <a:cs typeface="IBIDQC+Arial,Bold"/>
              </a:rPr>
              <a:t>PERANCANGAN</a:t>
            </a:r>
            <a:r>
              <a:rPr sz="1300" b="1" spc="43" dirty="0">
                <a:solidFill>
                  <a:srgbClr val="000000"/>
                </a:solidFill>
                <a:latin typeface="IBIDQC+Arial,Bold"/>
                <a:cs typeface="IBIDQC+Arial,Bold"/>
              </a:rPr>
              <a:t> </a:t>
            </a:r>
            <a:r>
              <a:rPr sz="1300" b="1" dirty="0">
                <a:solidFill>
                  <a:srgbClr val="000000"/>
                </a:solidFill>
                <a:latin typeface="IBIDQC+Arial,Bold"/>
                <a:cs typeface="IBIDQC+Arial,Bold"/>
              </a:rPr>
              <a:t>TERSTRUKTUR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1402079" y="1879517"/>
            <a:ext cx="5952369" cy="120134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" marR="0">
              <a:lnSpc>
                <a:spcPts val="1461"/>
              </a:lnSpc>
              <a:spcBef>
                <a:spcPts val="0"/>
              </a:spcBef>
              <a:spcAft>
                <a:spcPts val="0"/>
              </a:spcAft>
            </a:pPr>
            <a:r>
              <a:rPr sz="1300" dirty="0">
                <a:solidFill>
                  <a:srgbClr val="000000"/>
                </a:solidFill>
                <a:latin typeface="PEELPA+Arial"/>
                <a:cs typeface="PEELPA+Arial"/>
              </a:rPr>
              <a:t>Pendekatan</a:t>
            </a:r>
            <a:r>
              <a:rPr sz="1300" spc="914" dirty="0">
                <a:solidFill>
                  <a:srgbClr val="000000"/>
                </a:solidFill>
                <a:latin typeface="PEELPA+Arial"/>
                <a:cs typeface="PEELPA+Arial"/>
              </a:rPr>
              <a:t> </a:t>
            </a:r>
            <a:r>
              <a:rPr sz="1300" dirty="0">
                <a:solidFill>
                  <a:srgbClr val="000000"/>
                </a:solidFill>
                <a:latin typeface="PEELPA+Arial"/>
                <a:cs typeface="PEELPA+Arial"/>
              </a:rPr>
              <a:t>perancangan</a:t>
            </a:r>
            <a:r>
              <a:rPr sz="1300" spc="946" dirty="0">
                <a:solidFill>
                  <a:srgbClr val="000000"/>
                </a:solidFill>
                <a:latin typeface="PEELPA+Arial"/>
                <a:cs typeface="PEELPA+Arial"/>
              </a:rPr>
              <a:t> </a:t>
            </a:r>
            <a:r>
              <a:rPr sz="1300" dirty="0">
                <a:solidFill>
                  <a:srgbClr val="000000"/>
                </a:solidFill>
                <a:latin typeface="PEELPA+Arial"/>
                <a:cs typeface="PEELPA+Arial"/>
              </a:rPr>
              <a:t>terstruktur</a:t>
            </a:r>
            <a:r>
              <a:rPr sz="1300" spc="893" dirty="0">
                <a:solidFill>
                  <a:srgbClr val="000000"/>
                </a:solidFill>
                <a:latin typeface="PEELPA+Arial"/>
                <a:cs typeface="PEELPA+Arial"/>
              </a:rPr>
              <a:t> </a:t>
            </a:r>
            <a:r>
              <a:rPr sz="1300" dirty="0">
                <a:solidFill>
                  <a:srgbClr val="000000"/>
                </a:solidFill>
                <a:latin typeface="PEELPA+Arial"/>
                <a:cs typeface="PEELPA+Arial"/>
              </a:rPr>
              <a:t>dimulai</a:t>
            </a:r>
            <a:r>
              <a:rPr sz="1300" spc="910" dirty="0">
                <a:solidFill>
                  <a:srgbClr val="000000"/>
                </a:solidFill>
                <a:latin typeface="PEELPA+Arial"/>
                <a:cs typeface="PEELPA+Arial"/>
              </a:rPr>
              <a:t> </a:t>
            </a:r>
            <a:r>
              <a:rPr sz="1300" spc="12" dirty="0">
                <a:solidFill>
                  <a:srgbClr val="000000"/>
                </a:solidFill>
                <a:latin typeface="PEELPA+Arial"/>
                <a:cs typeface="PEELPA+Arial"/>
              </a:rPr>
              <a:t>dari</a:t>
            </a:r>
            <a:r>
              <a:rPr sz="1300" spc="881" dirty="0">
                <a:solidFill>
                  <a:srgbClr val="000000"/>
                </a:solidFill>
                <a:latin typeface="PEELPA+Arial"/>
                <a:cs typeface="PEELPA+Arial"/>
              </a:rPr>
              <a:t> </a:t>
            </a:r>
            <a:r>
              <a:rPr sz="1300" dirty="0">
                <a:solidFill>
                  <a:srgbClr val="000000"/>
                </a:solidFill>
                <a:latin typeface="PEELPA+Arial"/>
                <a:cs typeface="PEELPA+Arial"/>
              </a:rPr>
              <a:t>awal</a:t>
            </a:r>
            <a:r>
              <a:rPr sz="1300" spc="910" dirty="0">
                <a:solidFill>
                  <a:srgbClr val="000000"/>
                </a:solidFill>
                <a:latin typeface="PEELPA+Arial"/>
                <a:cs typeface="PEELPA+Arial"/>
              </a:rPr>
              <a:t> </a:t>
            </a:r>
            <a:r>
              <a:rPr sz="1300" spc="15" dirty="0">
                <a:solidFill>
                  <a:srgbClr val="000000"/>
                </a:solidFill>
                <a:latin typeface="PEELPA+Arial"/>
                <a:cs typeface="PEELPA+Arial"/>
              </a:rPr>
              <a:t>1970.</a:t>
            </a:r>
          </a:p>
          <a:p>
            <a:pPr marL="12" marR="0">
              <a:lnSpc>
                <a:spcPts val="1461"/>
              </a:lnSpc>
              <a:spcBef>
                <a:spcPts val="50"/>
              </a:spcBef>
              <a:spcAft>
                <a:spcPts val="0"/>
              </a:spcAft>
            </a:pPr>
            <a:r>
              <a:rPr sz="1300" dirty="0">
                <a:solidFill>
                  <a:srgbClr val="000000"/>
                </a:solidFill>
                <a:latin typeface="PEELPA+Arial"/>
                <a:cs typeface="PEELPA+Arial"/>
              </a:rPr>
              <a:t>Pendekatan</a:t>
            </a:r>
            <a:r>
              <a:rPr sz="1300" spc="74" dirty="0">
                <a:solidFill>
                  <a:srgbClr val="000000"/>
                </a:solidFill>
                <a:latin typeface="PEELPA+Arial"/>
                <a:cs typeface="PEELPA+Arial"/>
              </a:rPr>
              <a:t> </a:t>
            </a:r>
            <a:r>
              <a:rPr sz="1300" dirty="0">
                <a:solidFill>
                  <a:srgbClr val="000000"/>
                </a:solidFill>
                <a:latin typeface="PEELPA+Arial"/>
                <a:cs typeface="PEELPA+Arial"/>
              </a:rPr>
              <a:t>terstruktur</a:t>
            </a:r>
            <a:r>
              <a:rPr sz="1300" spc="58" dirty="0">
                <a:solidFill>
                  <a:srgbClr val="000000"/>
                </a:solidFill>
                <a:latin typeface="PEELPA+Arial"/>
                <a:cs typeface="PEELPA+Arial"/>
              </a:rPr>
              <a:t> </a:t>
            </a:r>
            <a:r>
              <a:rPr sz="1300" dirty="0">
                <a:solidFill>
                  <a:srgbClr val="000000"/>
                </a:solidFill>
                <a:latin typeface="PEELPA+Arial"/>
                <a:cs typeface="PEELPA+Arial"/>
              </a:rPr>
              <a:t>dilengkapi</a:t>
            </a:r>
            <a:r>
              <a:rPr sz="1300" spc="18" dirty="0">
                <a:solidFill>
                  <a:srgbClr val="000000"/>
                </a:solidFill>
                <a:latin typeface="PEELPA+Arial"/>
                <a:cs typeface="PEELPA+Arial"/>
              </a:rPr>
              <a:t> </a:t>
            </a:r>
            <a:r>
              <a:rPr sz="1300" spc="11" dirty="0">
                <a:solidFill>
                  <a:srgbClr val="000000"/>
                </a:solidFill>
                <a:latin typeface="PEELPA+Arial"/>
                <a:cs typeface="PEELPA+Arial"/>
              </a:rPr>
              <a:t>dengan</a:t>
            </a:r>
            <a:r>
              <a:rPr sz="1300" spc="67" dirty="0">
                <a:solidFill>
                  <a:srgbClr val="000000"/>
                </a:solidFill>
                <a:latin typeface="PEELPA+Arial"/>
                <a:cs typeface="PEELPA+Arial"/>
              </a:rPr>
              <a:t> </a:t>
            </a:r>
            <a:r>
              <a:rPr sz="1300" dirty="0">
                <a:solidFill>
                  <a:srgbClr val="000000"/>
                </a:solidFill>
                <a:latin typeface="PEELPA+Arial"/>
                <a:cs typeface="PEELPA+Arial"/>
              </a:rPr>
              <a:t>alat-alat</a:t>
            </a:r>
            <a:r>
              <a:rPr sz="1300" spc="38" dirty="0">
                <a:solidFill>
                  <a:srgbClr val="000000"/>
                </a:solidFill>
                <a:latin typeface="PEELPA+Arial"/>
                <a:cs typeface="PEELPA+Arial"/>
              </a:rPr>
              <a:t> </a:t>
            </a:r>
            <a:r>
              <a:rPr sz="1300" dirty="0">
                <a:solidFill>
                  <a:srgbClr val="000000"/>
                </a:solidFill>
                <a:latin typeface="PEELPA+Arial"/>
                <a:cs typeface="PEELPA+Arial"/>
              </a:rPr>
              <a:t>(</a:t>
            </a:r>
            <a:r>
              <a:rPr sz="1300" i="1" spc="14" dirty="0">
                <a:solidFill>
                  <a:srgbClr val="000000"/>
                </a:solidFill>
                <a:latin typeface="GCINAM+Arial,Italic"/>
                <a:cs typeface="GCINAM+Arial,Italic"/>
              </a:rPr>
              <a:t>tools</a:t>
            </a:r>
            <a:r>
              <a:rPr sz="1300" dirty="0">
                <a:solidFill>
                  <a:srgbClr val="000000"/>
                </a:solidFill>
                <a:latin typeface="PEELPA+Arial"/>
                <a:cs typeface="PEELPA+Arial"/>
              </a:rPr>
              <a:t>)</a:t>
            </a:r>
            <a:r>
              <a:rPr sz="1300" spc="67" dirty="0">
                <a:solidFill>
                  <a:srgbClr val="000000"/>
                </a:solidFill>
                <a:latin typeface="PEELPA+Arial"/>
                <a:cs typeface="PEELPA+Arial"/>
              </a:rPr>
              <a:t> </a:t>
            </a:r>
            <a:r>
              <a:rPr sz="1300" dirty="0">
                <a:solidFill>
                  <a:srgbClr val="000000"/>
                </a:solidFill>
                <a:latin typeface="PEELPA+Arial"/>
                <a:cs typeface="PEELPA+Arial"/>
              </a:rPr>
              <a:t>dan</a:t>
            </a:r>
            <a:r>
              <a:rPr sz="1300" spc="43" dirty="0">
                <a:solidFill>
                  <a:srgbClr val="000000"/>
                </a:solidFill>
                <a:latin typeface="PEELPA+Arial"/>
                <a:cs typeface="PEELPA+Arial"/>
              </a:rPr>
              <a:t> </a:t>
            </a:r>
            <a:r>
              <a:rPr sz="1300" dirty="0">
                <a:solidFill>
                  <a:srgbClr val="000000"/>
                </a:solidFill>
                <a:latin typeface="PEELPA+Arial"/>
                <a:cs typeface="PEELPA+Arial"/>
              </a:rPr>
              <a:t>teknik-</a:t>
            </a:r>
          </a:p>
          <a:p>
            <a:pPr marL="0" marR="0">
              <a:lnSpc>
                <a:spcPts val="1461"/>
              </a:lnSpc>
              <a:spcBef>
                <a:spcPts val="50"/>
              </a:spcBef>
              <a:spcAft>
                <a:spcPts val="0"/>
              </a:spcAft>
            </a:pPr>
            <a:r>
              <a:rPr sz="1300" dirty="0">
                <a:solidFill>
                  <a:srgbClr val="000000"/>
                </a:solidFill>
                <a:latin typeface="PEELPA+Arial"/>
                <a:cs typeface="PEELPA+Arial"/>
              </a:rPr>
              <a:t>teknik</a:t>
            </a:r>
            <a:r>
              <a:rPr sz="1300" spc="328" dirty="0">
                <a:solidFill>
                  <a:srgbClr val="000000"/>
                </a:solidFill>
                <a:latin typeface="PEELPA+Arial"/>
                <a:cs typeface="PEELPA+Arial"/>
              </a:rPr>
              <a:t> </a:t>
            </a:r>
            <a:r>
              <a:rPr sz="1300" spc="-27" dirty="0">
                <a:solidFill>
                  <a:srgbClr val="000000"/>
                </a:solidFill>
                <a:latin typeface="PEELPA+Arial"/>
                <a:cs typeface="PEELPA+Arial"/>
              </a:rPr>
              <a:t>(</a:t>
            </a:r>
            <a:r>
              <a:rPr sz="1300" i="1" dirty="0">
                <a:solidFill>
                  <a:srgbClr val="000000"/>
                </a:solidFill>
                <a:latin typeface="GCINAM+Arial,Italic"/>
                <a:cs typeface="GCINAM+Arial,Italic"/>
              </a:rPr>
              <a:t>techniques</a:t>
            </a:r>
            <a:r>
              <a:rPr sz="1300" dirty="0">
                <a:solidFill>
                  <a:srgbClr val="000000"/>
                </a:solidFill>
                <a:latin typeface="PEELPA+Arial"/>
                <a:cs typeface="PEELPA+Arial"/>
              </a:rPr>
              <a:t>)</a:t>
            </a:r>
            <a:r>
              <a:rPr sz="1300" spc="282" dirty="0">
                <a:solidFill>
                  <a:srgbClr val="000000"/>
                </a:solidFill>
                <a:latin typeface="PEELPA+Arial"/>
                <a:cs typeface="PEELPA+Arial"/>
              </a:rPr>
              <a:t> </a:t>
            </a:r>
            <a:r>
              <a:rPr sz="1300" dirty="0">
                <a:solidFill>
                  <a:srgbClr val="000000"/>
                </a:solidFill>
                <a:latin typeface="PEELPA+Arial"/>
                <a:cs typeface="PEELPA+Arial"/>
              </a:rPr>
              <a:t>yang</a:t>
            </a:r>
            <a:r>
              <a:rPr sz="1300" spc="253" dirty="0">
                <a:solidFill>
                  <a:srgbClr val="000000"/>
                </a:solidFill>
                <a:latin typeface="PEELPA+Arial"/>
                <a:cs typeface="PEELPA+Arial"/>
              </a:rPr>
              <a:t> </a:t>
            </a:r>
            <a:r>
              <a:rPr sz="1300" dirty="0">
                <a:solidFill>
                  <a:srgbClr val="000000"/>
                </a:solidFill>
                <a:latin typeface="PEELPA+Arial"/>
                <a:cs typeface="PEELPA+Arial"/>
              </a:rPr>
              <a:t>dibutuhkan</a:t>
            </a:r>
            <a:r>
              <a:rPr sz="1300" spc="297" dirty="0">
                <a:solidFill>
                  <a:srgbClr val="000000"/>
                </a:solidFill>
                <a:latin typeface="PEELPA+Arial"/>
                <a:cs typeface="PEELPA+Arial"/>
              </a:rPr>
              <a:t> </a:t>
            </a:r>
            <a:r>
              <a:rPr sz="1300" dirty="0">
                <a:solidFill>
                  <a:srgbClr val="000000"/>
                </a:solidFill>
                <a:latin typeface="PEELPA+Arial"/>
                <a:cs typeface="PEELPA+Arial"/>
              </a:rPr>
              <a:t>dalam</a:t>
            </a:r>
            <a:r>
              <a:rPr sz="1300" spc="283" dirty="0">
                <a:solidFill>
                  <a:srgbClr val="000000"/>
                </a:solidFill>
                <a:latin typeface="PEELPA+Arial"/>
                <a:cs typeface="PEELPA+Arial"/>
              </a:rPr>
              <a:t> </a:t>
            </a:r>
            <a:r>
              <a:rPr sz="1300" dirty="0">
                <a:solidFill>
                  <a:srgbClr val="000000"/>
                </a:solidFill>
                <a:latin typeface="PEELPA+Arial"/>
                <a:cs typeface="PEELPA+Arial"/>
              </a:rPr>
              <a:t>pengembangan</a:t>
            </a:r>
            <a:r>
              <a:rPr sz="1300" spc="253" dirty="0">
                <a:solidFill>
                  <a:srgbClr val="000000"/>
                </a:solidFill>
                <a:latin typeface="PEELPA+Arial"/>
                <a:cs typeface="PEELPA+Arial"/>
              </a:rPr>
              <a:t> </a:t>
            </a:r>
            <a:r>
              <a:rPr sz="1300" dirty="0">
                <a:solidFill>
                  <a:srgbClr val="000000"/>
                </a:solidFill>
                <a:latin typeface="PEELPA+Arial"/>
                <a:cs typeface="PEELPA+Arial"/>
              </a:rPr>
              <a:t>sistem,</a:t>
            </a:r>
          </a:p>
          <a:p>
            <a:pPr marL="0" marR="0">
              <a:lnSpc>
                <a:spcPts val="1461"/>
              </a:lnSpc>
              <a:spcBef>
                <a:spcPts val="50"/>
              </a:spcBef>
              <a:spcAft>
                <a:spcPts val="0"/>
              </a:spcAft>
            </a:pPr>
            <a:r>
              <a:rPr sz="1300" dirty="0">
                <a:solidFill>
                  <a:srgbClr val="000000"/>
                </a:solidFill>
                <a:latin typeface="PEELPA+Arial"/>
                <a:cs typeface="PEELPA+Arial"/>
              </a:rPr>
              <a:t>sehingga</a:t>
            </a:r>
            <a:r>
              <a:rPr sz="1300" spc="155" dirty="0">
                <a:solidFill>
                  <a:srgbClr val="000000"/>
                </a:solidFill>
                <a:latin typeface="PEELPA+Arial"/>
                <a:cs typeface="PEELPA+Arial"/>
              </a:rPr>
              <a:t> </a:t>
            </a:r>
            <a:r>
              <a:rPr sz="1300" dirty="0">
                <a:solidFill>
                  <a:srgbClr val="000000"/>
                </a:solidFill>
                <a:latin typeface="PEELPA+Arial"/>
                <a:cs typeface="PEELPA+Arial"/>
              </a:rPr>
              <a:t>hasil</a:t>
            </a:r>
            <a:r>
              <a:rPr sz="1300" spc="139" dirty="0">
                <a:solidFill>
                  <a:srgbClr val="000000"/>
                </a:solidFill>
                <a:latin typeface="PEELPA+Arial"/>
                <a:cs typeface="PEELPA+Arial"/>
              </a:rPr>
              <a:t> </a:t>
            </a:r>
            <a:r>
              <a:rPr sz="1300" spc="11" dirty="0">
                <a:solidFill>
                  <a:srgbClr val="000000"/>
                </a:solidFill>
                <a:latin typeface="PEELPA+Arial"/>
                <a:cs typeface="PEELPA+Arial"/>
              </a:rPr>
              <a:t>akhir</a:t>
            </a:r>
            <a:r>
              <a:rPr sz="1300" spc="126" dirty="0">
                <a:solidFill>
                  <a:srgbClr val="000000"/>
                </a:solidFill>
                <a:latin typeface="PEELPA+Arial"/>
                <a:cs typeface="PEELPA+Arial"/>
              </a:rPr>
              <a:t> </a:t>
            </a:r>
            <a:r>
              <a:rPr sz="1300" dirty="0">
                <a:solidFill>
                  <a:srgbClr val="000000"/>
                </a:solidFill>
                <a:latin typeface="PEELPA+Arial"/>
                <a:cs typeface="PEELPA+Arial"/>
              </a:rPr>
              <a:t>dari</a:t>
            </a:r>
            <a:r>
              <a:rPr sz="1300" spc="136" dirty="0">
                <a:solidFill>
                  <a:srgbClr val="000000"/>
                </a:solidFill>
                <a:latin typeface="PEELPA+Arial"/>
                <a:cs typeface="PEELPA+Arial"/>
              </a:rPr>
              <a:t> </a:t>
            </a:r>
            <a:r>
              <a:rPr sz="1300" dirty="0">
                <a:solidFill>
                  <a:srgbClr val="000000"/>
                </a:solidFill>
                <a:latin typeface="PEELPA+Arial"/>
                <a:cs typeface="PEELPA+Arial"/>
              </a:rPr>
              <a:t>sistem</a:t>
            </a:r>
            <a:r>
              <a:rPr sz="1300" spc="200" dirty="0">
                <a:solidFill>
                  <a:srgbClr val="000000"/>
                </a:solidFill>
                <a:latin typeface="PEELPA+Arial"/>
                <a:cs typeface="PEELPA+Arial"/>
              </a:rPr>
              <a:t> </a:t>
            </a:r>
            <a:r>
              <a:rPr sz="1300" dirty="0">
                <a:solidFill>
                  <a:srgbClr val="000000"/>
                </a:solidFill>
                <a:latin typeface="PEELPA+Arial"/>
                <a:cs typeface="PEELPA+Arial"/>
              </a:rPr>
              <a:t>yang</a:t>
            </a:r>
            <a:r>
              <a:rPr sz="1300" spc="169" dirty="0">
                <a:solidFill>
                  <a:srgbClr val="000000"/>
                </a:solidFill>
                <a:latin typeface="PEELPA+Arial"/>
                <a:cs typeface="PEELPA+Arial"/>
              </a:rPr>
              <a:t> </a:t>
            </a:r>
            <a:r>
              <a:rPr sz="1300" dirty="0">
                <a:solidFill>
                  <a:srgbClr val="000000"/>
                </a:solidFill>
                <a:latin typeface="PEELPA+Arial"/>
                <a:cs typeface="PEELPA+Arial"/>
              </a:rPr>
              <a:t>dikembangkan</a:t>
            </a:r>
            <a:r>
              <a:rPr sz="1300" spc="157" dirty="0">
                <a:solidFill>
                  <a:srgbClr val="000000"/>
                </a:solidFill>
                <a:latin typeface="PEELPA+Arial"/>
                <a:cs typeface="PEELPA+Arial"/>
              </a:rPr>
              <a:t> </a:t>
            </a:r>
            <a:r>
              <a:rPr sz="1300" dirty="0">
                <a:solidFill>
                  <a:srgbClr val="000000"/>
                </a:solidFill>
                <a:latin typeface="PEELPA+Arial"/>
                <a:cs typeface="PEELPA+Arial"/>
              </a:rPr>
              <a:t>akan</a:t>
            </a:r>
            <a:r>
              <a:rPr sz="1300" spc="152" dirty="0">
                <a:solidFill>
                  <a:srgbClr val="000000"/>
                </a:solidFill>
                <a:latin typeface="PEELPA+Arial"/>
                <a:cs typeface="PEELPA+Arial"/>
              </a:rPr>
              <a:t> </a:t>
            </a:r>
            <a:r>
              <a:rPr sz="1300" dirty="0">
                <a:solidFill>
                  <a:srgbClr val="000000"/>
                </a:solidFill>
                <a:latin typeface="PEELPA+Arial"/>
                <a:cs typeface="PEELPA+Arial"/>
              </a:rPr>
              <a:t>diperoleh</a:t>
            </a:r>
          </a:p>
          <a:p>
            <a:pPr marL="0" marR="0">
              <a:lnSpc>
                <a:spcPts val="1461"/>
              </a:lnSpc>
              <a:spcBef>
                <a:spcPts val="50"/>
              </a:spcBef>
              <a:spcAft>
                <a:spcPts val="0"/>
              </a:spcAft>
            </a:pPr>
            <a:r>
              <a:rPr sz="1300" dirty="0">
                <a:solidFill>
                  <a:srgbClr val="000000"/>
                </a:solidFill>
                <a:latin typeface="PEELPA+Arial"/>
                <a:cs typeface="PEELPA+Arial"/>
              </a:rPr>
              <a:t>sistem</a:t>
            </a:r>
            <a:r>
              <a:rPr sz="1300" spc="21" dirty="0">
                <a:solidFill>
                  <a:srgbClr val="000000"/>
                </a:solidFill>
                <a:latin typeface="PEELPA+Arial"/>
                <a:cs typeface="PEELPA+Arial"/>
              </a:rPr>
              <a:t> </a:t>
            </a:r>
            <a:r>
              <a:rPr sz="1300" dirty="0">
                <a:solidFill>
                  <a:srgbClr val="000000"/>
                </a:solidFill>
                <a:latin typeface="PEELPA+Arial"/>
                <a:cs typeface="PEELPA+Arial"/>
              </a:rPr>
              <a:t>yang strukturnya</a:t>
            </a:r>
            <a:r>
              <a:rPr sz="1300" spc="34" dirty="0">
                <a:solidFill>
                  <a:srgbClr val="000000"/>
                </a:solidFill>
                <a:latin typeface="PEELPA+Arial"/>
                <a:cs typeface="PEELPA+Arial"/>
              </a:rPr>
              <a:t> </a:t>
            </a:r>
            <a:r>
              <a:rPr sz="1300" dirty="0">
                <a:solidFill>
                  <a:srgbClr val="000000"/>
                </a:solidFill>
                <a:latin typeface="PEELPA+Arial"/>
                <a:cs typeface="PEELPA+Arial"/>
              </a:rPr>
              <a:t>didefinisikan</a:t>
            </a:r>
            <a:r>
              <a:rPr sz="1300" spc="14" dirty="0">
                <a:solidFill>
                  <a:srgbClr val="000000"/>
                </a:solidFill>
                <a:latin typeface="PEELPA+Arial"/>
                <a:cs typeface="PEELPA+Arial"/>
              </a:rPr>
              <a:t> </a:t>
            </a:r>
            <a:r>
              <a:rPr sz="1300" dirty="0">
                <a:solidFill>
                  <a:srgbClr val="000000"/>
                </a:solidFill>
                <a:latin typeface="PEELPA+Arial"/>
                <a:cs typeface="PEELPA+Arial"/>
              </a:rPr>
              <a:t>dengan</a:t>
            </a:r>
            <a:r>
              <a:rPr sz="1300" spc="11" dirty="0">
                <a:solidFill>
                  <a:srgbClr val="000000"/>
                </a:solidFill>
                <a:latin typeface="PEELPA+Arial"/>
                <a:cs typeface="PEELPA+Arial"/>
              </a:rPr>
              <a:t> </a:t>
            </a:r>
            <a:r>
              <a:rPr sz="1300" dirty="0">
                <a:solidFill>
                  <a:srgbClr val="000000"/>
                </a:solidFill>
                <a:latin typeface="PEELPA+Arial"/>
                <a:cs typeface="PEELPA+Arial"/>
              </a:rPr>
              <a:t>baik</a:t>
            </a:r>
            <a:r>
              <a:rPr sz="1300" spc="21" dirty="0">
                <a:solidFill>
                  <a:srgbClr val="000000"/>
                </a:solidFill>
                <a:latin typeface="PEELPA+Arial"/>
                <a:cs typeface="PEELPA+Arial"/>
              </a:rPr>
              <a:t> </a:t>
            </a:r>
            <a:r>
              <a:rPr sz="1300" dirty="0">
                <a:solidFill>
                  <a:srgbClr val="000000"/>
                </a:solidFill>
                <a:latin typeface="PEELPA+Arial"/>
                <a:cs typeface="PEELPA+Arial"/>
              </a:rPr>
              <a:t>dan jelas.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1402079" y="3031598"/>
            <a:ext cx="5952825" cy="13933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461"/>
              </a:lnSpc>
              <a:spcBef>
                <a:spcPts val="0"/>
              </a:spcBef>
              <a:spcAft>
                <a:spcPts val="0"/>
              </a:spcAft>
            </a:pPr>
            <a:r>
              <a:rPr sz="1300" dirty="0">
                <a:solidFill>
                  <a:srgbClr val="000000"/>
                </a:solidFill>
                <a:latin typeface="PEELPA+Arial"/>
                <a:cs typeface="PEELPA+Arial"/>
              </a:rPr>
              <a:t>Melalui</a:t>
            </a:r>
            <a:r>
              <a:rPr sz="1300" spc="665" dirty="0">
                <a:solidFill>
                  <a:srgbClr val="000000"/>
                </a:solidFill>
                <a:latin typeface="PEELPA+Arial"/>
                <a:cs typeface="PEELPA+Arial"/>
              </a:rPr>
              <a:t> </a:t>
            </a:r>
            <a:r>
              <a:rPr sz="1300" dirty="0">
                <a:solidFill>
                  <a:srgbClr val="000000"/>
                </a:solidFill>
                <a:latin typeface="PEELPA+Arial"/>
                <a:cs typeface="PEELPA+Arial"/>
              </a:rPr>
              <a:t>pendekatan</a:t>
            </a:r>
            <a:r>
              <a:rPr sz="1300" spc="703" dirty="0">
                <a:solidFill>
                  <a:srgbClr val="000000"/>
                </a:solidFill>
                <a:latin typeface="PEELPA+Arial"/>
                <a:cs typeface="PEELPA+Arial"/>
              </a:rPr>
              <a:t> </a:t>
            </a:r>
            <a:r>
              <a:rPr sz="1300" dirty="0">
                <a:solidFill>
                  <a:srgbClr val="000000"/>
                </a:solidFill>
                <a:latin typeface="PEELPA+Arial"/>
                <a:cs typeface="PEELPA+Arial"/>
              </a:rPr>
              <a:t>terstruktur,</a:t>
            </a:r>
            <a:r>
              <a:rPr sz="1300" spc="644" dirty="0">
                <a:solidFill>
                  <a:srgbClr val="000000"/>
                </a:solidFill>
                <a:latin typeface="PEELPA+Arial"/>
                <a:cs typeface="PEELPA+Arial"/>
              </a:rPr>
              <a:t> </a:t>
            </a:r>
            <a:r>
              <a:rPr sz="1300" dirty="0">
                <a:solidFill>
                  <a:srgbClr val="000000"/>
                </a:solidFill>
                <a:latin typeface="PEELPA+Arial"/>
                <a:cs typeface="PEELPA+Arial"/>
              </a:rPr>
              <a:t>permasalahan</a:t>
            </a:r>
            <a:r>
              <a:rPr sz="1300" spc="671" dirty="0">
                <a:solidFill>
                  <a:srgbClr val="000000"/>
                </a:solidFill>
                <a:latin typeface="PEELPA+Arial"/>
                <a:cs typeface="PEELPA+Arial"/>
              </a:rPr>
              <a:t> </a:t>
            </a:r>
            <a:r>
              <a:rPr sz="1300" dirty="0">
                <a:solidFill>
                  <a:srgbClr val="000000"/>
                </a:solidFill>
                <a:latin typeface="PEELPA+Arial"/>
                <a:cs typeface="PEELPA+Arial"/>
              </a:rPr>
              <a:t>yang</a:t>
            </a:r>
            <a:r>
              <a:rPr sz="1300" spc="688" dirty="0">
                <a:solidFill>
                  <a:srgbClr val="000000"/>
                </a:solidFill>
                <a:latin typeface="PEELPA+Arial"/>
                <a:cs typeface="PEELPA+Arial"/>
              </a:rPr>
              <a:t> </a:t>
            </a:r>
            <a:r>
              <a:rPr sz="1300" dirty="0">
                <a:solidFill>
                  <a:srgbClr val="000000"/>
                </a:solidFill>
                <a:latin typeface="PEELPA+Arial"/>
                <a:cs typeface="PEELPA+Arial"/>
              </a:rPr>
              <a:t>komplek</a:t>
            </a:r>
            <a:r>
              <a:rPr sz="1300" spc="707" dirty="0">
                <a:solidFill>
                  <a:srgbClr val="000000"/>
                </a:solidFill>
                <a:latin typeface="PEELPA+Arial"/>
                <a:cs typeface="PEELPA+Arial"/>
              </a:rPr>
              <a:t> </a:t>
            </a:r>
            <a:r>
              <a:rPr sz="1300" dirty="0">
                <a:solidFill>
                  <a:srgbClr val="000000"/>
                </a:solidFill>
                <a:latin typeface="PEELPA+Arial"/>
                <a:cs typeface="PEELPA+Arial"/>
              </a:rPr>
              <a:t>di</a:t>
            </a:r>
          </a:p>
          <a:p>
            <a:pPr marL="0" marR="0">
              <a:lnSpc>
                <a:spcPts val="1461"/>
              </a:lnSpc>
              <a:spcBef>
                <a:spcPts val="50"/>
              </a:spcBef>
              <a:spcAft>
                <a:spcPts val="0"/>
              </a:spcAft>
            </a:pPr>
            <a:r>
              <a:rPr sz="1300" dirty="0">
                <a:solidFill>
                  <a:srgbClr val="000000"/>
                </a:solidFill>
                <a:latin typeface="PEELPA+Arial"/>
                <a:cs typeface="PEELPA+Arial"/>
              </a:rPr>
              <a:t>organisasi</a:t>
            </a:r>
            <a:r>
              <a:rPr sz="1300" spc="23" dirty="0">
                <a:solidFill>
                  <a:srgbClr val="000000"/>
                </a:solidFill>
                <a:latin typeface="PEELPA+Arial"/>
                <a:cs typeface="PEELPA+Arial"/>
              </a:rPr>
              <a:t> </a:t>
            </a:r>
            <a:r>
              <a:rPr sz="1300" dirty="0">
                <a:solidFill>
                  <a:srgbClr val="000000"/>
                </a:solidFill>
                <a:latin typeface="PEELPA+Arial"/>
                <a:cs typeface="PEELPA+Arial"/>
              </a:rPr>
              <a:t>dapat dipecahkan dan hasil</a:t>
            </a:r>
            <a:r>
              <a:rPr sz="1300" spc="-33" dirty="0">
                <a:solidFill>
                  <a:srgbClr val="000000"/>
                </a:solidFill>
                <a:latin typeface="PEELPA+Arial"/>
                <a:cs typeface="PEELPA+Arial"/>
              </a:rPr>
              <a:t> </a:t>
            </a:r>
            <a:r>
              <a:rPr sz="1300" spc="15" dirty="0">
                <a:solidFill>
                  <a:srgbClr val="000000"/>
                </a:solidFill>
                <a:latin typeface="PEELPA+Arial"/>
                <a:cs typeface="PEELPA+Arial"/>
              </a:rPr>
              <a:t>dari</a:t>
            </a:r>
            <a:r>
              <a:rPr sz="1300" spc="-21" dirty="0">
                <a:solidFill>
                  <a:srgbClr val="000000"/>
                </a:solidFill>
                <a:latin typeface="PEELPA+Arial"/>
                <a:cs typeface="PEELPA+Arial"/>
              </a:rPr>
              <a:t> </a:t>
            </a:r>
            <a:r>
              <a:rPr sz="1300" dirty="0">
                <a:solidFill>
                  <a:srgbClr val="000000"/>
                </a:solidFill>
                <a:latin typeface="PEELPA+Arial"/>
                <a:cs typeface="PEELPA+Arial"/>
              </a:rPr>
              <a:t>sistem akam</a:t>
            </a:r>
            <a:r>
              <a:rPr sz="1300" spc="11" dirty="0">
                <a:solidFill>
                  <a:srgbClr val="000000"/>
                </a:solidFill>
                <a:latin typeface="PEELPA+Arial"/>
                <a:cs typeface="PEELPA+Arial"/>
              </a:rPr>
              <a:t> </a:t>
            </a:r>
            <a:r>
              <a:rPr sz="1300" dirty="0">
                <a:solidFill>
                  <a:srgbClr val="000000"/>
                </a:solidFill>
                <a:latin typeface="PEELPA+Arial"/>
                <a:cs typeface="PEELPA+Arial"/>
              </a:rPr>
              <a:t>mudah untuk</a:t>
            </a:r>
          </a:p>
          <a:p>
            <a:pPr marL="0" marR="0">
              <a:lnSpc>
                <a:spcPts val="1461"/>
              </a:lnSpc>
              <a:spcBef>
                <a:spcPts val="50"/>
              </a:spcBef>
              <a:spcAft>
                <a:spcPts val="0"/>
              </a:spcAft>
            </a:pPr>
            <a:r>
              <a:rPr sz="1300" dirty="0">
                <a:solidFill>
                  <a:srgbClr val="000000"/>
                </a:solidFill>
                <a:latin typeface="PEELPA+Arial"/>
                <a:cs typeface="PEELPA+Arial"/>
              </a:rPr>
              <a:t>dipelihara,</a:t>
            </a:r>
            <a:r>
              <a:rPr sz="1300" spc="728" dirty="0">
                <a:solidFill>
                  <a:srgbClr val="000000"/>
                </a:solidFill>
                <a:latin typeface="PEELPA+Arial"/>
                <a:cs typeface="PEELPA+Arial"/>
              </a:rPr>
              <a:t> </a:t>
            </a:r>
            <a:r>
              <a:rPr sz="1300" dirty="0">
                <a:solidFill>
                  <a:srgbClr val="000000"/>
                </a:solidFill>
                <a:latin typeface="PEELPA+Arial"/>
                <a:cs typeface="PEELPA+Arial"/>
              </a:rPr>
              <a:t>fleksibel,</a:t>
            </a:r>
            <a:r>
              <a:rPr sz="1300" spc="711" dirty="0">
                <a:solidFill>
                  <a:srgbClr val="000000"/>
                </a:solidFill>
                <a:latin typeface="PEELPA+Arial"/>
                <a:cs typeface="PEELPA+Arial"/>
              </a:rPr>
              <a:t> </a:t>
            </a:r>
            <a:r>
              <a:rPr sz="1300" dirty="0">
                <a:solidFill>
                  <a:srgbClr val="000000"/>
                </a:solidFill>
                <a:latin typeface="PEELPA+Arial"/>
                <a:cs typeface="PEELPA+Arial"/>
              </a:rPr>
              <a:t>lebih</a:t>
            </a:r>
            <a:r>
              <a:rPr sz="1300" spc="717" dirty="0">
                <a:solidFill>
                  <a:srgbClr val="000000"/>
                </a:solidFill>
                <a:latin typeface="PEELPA+Arial"/>
                <a:cs typeface="PEELPA+Arial"/>
              </a:rPr>
              <a:t> </a:t>
            </a:r>
            <a:r>
              <a:rPr sz="1300" dirty="0">
                <a:solidFill>
                  <a:srgbClr val="000000"/>
                </a:solidFill>
                <a:latin typeface="PEELPA+Arial"/>
                <a:cs typeface="PEELPA+Arial"/>
              </a:rPr>
              <a:t>memuaskan</a:t>
            </a:r>
            <a:r>
              <a:rPr sz="1300" spc="703" dirty="0">
                <a:solidFill>
                  <a:srgbClr val="000000"/>
                </a:solidFill>
                <a:latin typeface="PEELPA+Arial"/>
                <a:cs typeface="PEELPA+Arial"/>
              </a:rPr>
              <a:t> </a:t>
            </a:r>
            <a:r>
              <a:rPr sz="1300" dirty="0">
                <a:solidFill>
                  <a:srgbClr val="000000"/>
                </a:solidFill>
                <a:latin typeface="PEELPA+Arial"/>
                <a:cs typeface="PEELPA+Arial"/>
              </a:rPr>
              <a:t>pemakainya,</a:t>
            </a:r>
            <a:r>
              <a:rPr sz="1300" spc="663" dirty="0">
                <a:solidFill>
                  <a:srgbClr val="000000"/>
                </a:solidFill>
                <a:latin typeface="PEELPA+Arial"/>
                <a:cs typeface="PEELPA+Arial"/>
              </a:rPr>
              <a:t> </a:t>
            </a:r>
            <a:r>
              <a:rPr sz="1300" spc="10" dirty="0">
                <a:solidFill>
                  <a:srgbClr val="000000"/>
                </a:solidFill>
                <a:latin typeface="PEELPA+Arial"/>
                <a:cs typeface="PEELPA+Arial"/>
              </a:rPr>
              <a:t>mempunyai</a:t>
            </a:r>
          </a:p>
          <a:p>
            <a:pPr marL="0" marR="0">
              <a:lnSpc>
                <a:spcPts val="1461"/>
              </a:lnSpc>
              <a:spcBef>
                <a:spcPts val="50"/>
              </a:spcBef>
              <a:spcAft>
                <a:spcPts val="0"/>
              </a:spcAft>
            </a:pPr>
            <a:r>
              <a:rPr sz="1300" dirty="0">
                <a:solidFill>
                  <a:srgbClr val="000000"/>
                </a:solidFill>
                <a:latin typeface="PEELPA+Arial"/>
                <a:cs typeface="PEELPA+Arial"/>
              </a:rPr>
              <a:t>dokumentasi</a:t>
            </a:r>
            <a:r>
              <a:rPr sz="1300" spc="124" dirty="0">
                <a:solidFill>
                  <a:srgbClr val="000000"/>
                </a:solidFill>
                <a:latin typeface="PEELPA+Arial"/>
                <a:cs typeface="PEELPA+Arial"/>
              </a:rPr>
              <a:t> </a:t>
            </a:r>
            <a:r>
              <a:rPr sz="1300" spc="14" dirty="0">
                <a:solidFill>
                  <a:srgbClr val="000000"/>
                </a:solidFill>
                <a:latin typeface="PEELPA+Arial"/>
                <a:cs typeface="PEELPA+Arial"/>
              </a:rPr>
              <a:t>yang</a:t>
            </a:r>
            <a:r>
              <a:rPr sz="1300" spc="93" dirty="0">
                <a:solidFill>
                  <a:srgbClr val="000000"/>
                </a:solidFill>
                <a:latin typeface="PEELPA+Arial"/>
                <a:cs typeface="PEELPA+Arial"/>
              </a:rPr>
              <a:t> </a:t>
            </a:r>
            <a:r>
              <a:rPr sz="1300" spc="12" dirty="0">
                <a:solidFill>
                  <a:srgbClr val="000000"/>
                </a:solidFill>
                <a:latin typeface="PEELPA+Arial"/>
                <a:cs typeface="PEELPA+Arial"/>
              </a:rPr>
              <a:t>baik,</a:t>
            </a:r>
            <a:r>
              <a:rPr sz="1300" spc="137" dirty="0">
                <a:solidFill>
                  <a:srgbClr val="000000"/>
                </a:solidFill>
                <a:latin typeface="PEELPA+Arial"/>
                <a:cs typeface="PEELPA+Arial"/>
              </a:rPr>
              <a:t> </a:t>
            </a:r>
            <a:r>
              <a:rPr sz="1300" dirty="0">
                <a:solidFill>
                  <a:srgbClr val="000000"/>
                </a:solidFill>
                <a:latin typeface="PEELPA+Arial"/>
                <a:cs typeface="PEELPA+Arial"/>
              </a:rPr>
              <a:t>tepat</a:t>
            </a:r>
            <a:r>
              <a:rPr sz="1300" spc="134" dirty="0">
                <a:solidFill>
                  <a:srgbClr val="000000"/>
                </a:solidFill>
                <a:latin typeface="PEELPA+Arial"/>
                <a:cs typeface="PEELPA+Arial"/>
              </a:rPr>
              <a:t> </a:t>
            </a:r>
            <a:r>
              <a:rPr sz="1300" dirty="0">
                <a:solidFill>
                  <a:srgbClr val="000000"/>
                </a:solidFill>
                <a:latin typeface="PEELPA+Arial"/>
                <a:cs typeface="PEELPA+Arial"/>
              </a:rPr>
              <a:t>waktu,</a:t>
            </a:r>
            <a:r>
              <a:rPr sz="1300" spc="151" dirty="0">
                <a:solidFill>
                  <a:srgbClr val="000000"/>
                </a:solidFill>
                <a:latin typeface="PEELPA+Arial"/>
                <a:cs typeface="PEELPA+Arial"/>
              </a:rPr>
              <a:t> </a:t>
            </a:r>
            <a:r>
              <a:rPr sz="1300" dirty="0">
                <a:solidFill>
                  <a:srgbClr val="000000"/>
                </a:solidFill>
                <a:latin typeface="PEELPA+Arial"/>
                <a:cs typeface="PEELPA+Arial"/>
              </a:rPr>
              <a:t>sesuai</a:t>
            </a:r>
            <a:r>
              <a:rPr sz="1300" spc="99" dirty="0">
                <a:solidFill>
                  <a:srgbClr val="000000"/>
                </a:solidFill>
                <a:latin typeface="PEELPA+Arial"/>
                <a:cs typeface="PEELPA+Arial"/>
              </a:rPr>
              <a:t> </a:t>
            </a:r>
            <a:r>
              <a:rPr sz="1300" spc="10" dirty="0">
                <a:solidFill>
                  <a:srgbClr val="000000"/>
                </a:solidFill>
                <a:latin typeface="PEELPA+Arial"/>
                <a:cs typeface="PEELPA+Arial"/>
              </a:rPr>
              <a:t>dengan</a:t>
            </a:r>
            <a:r>
              <a:rPr sz="1300" spc="137" dirty="0">
                <a:solidFill>
                  <a:srgbClr val="000000"/>
                </a:solidFill>
                <a:latin typeface="PEELPA+Arial"/>
                <a:cs typeface="PEELPA+Arial"/>
              </a:rPr>
              <a:t> </a:t>
            </a:r>
            <a:r>
              <a:rPr sz="1300" dirty="0">
                <a:solidFill>
                  <a:srgbClr val="000000"/>
                </a:solidFill>
                <a:latin typeface="PEELPA+Arial"/>
                <a:cs typeface="PEELPA+Arial"/>
              </a:rPr>
              <a:t>anggaran</a:t>
            </a:r>
            <a:r>
              <a:rPr sz="1300" spc="154" dirty="0">
                <a:solidFill>
                  <a:srgbClr val="000000"/>
                </a:solidFill>
                <a:latin typeface="PEELPA+Arial"/>
                <a:cs typeface="PEELPA+Arial"/>
              </a:rPr>
              <a:t> </a:t>
            </a:r>
            <a:r>
              <a:rPr sz="1300" dirty="0">
                <a:solidFill>
                  <a:srgbClr val="000000"/>
                </a:solidFill>
                <a:latin typeface="PEELPA+Arial"/>
                <a:cs typeface="PEELPA+Arial"/>
              </a:rPr>
              <a:t>biaya</a:t>
            </a:r>
          </a:p>
          <a:p>
            <a:pPr marL="0" marR="0">
              <a:lnSpc>
                <a:spcPts val="1461"/>
              </a:lnSpc>
              <a:spcBef>
                <a:spcPts val="50"/>
              </a:spcBef>
              <a:spcAft>
                <a:spcPts val="0"/>
              </a:spcAft>
            </a:pPr>
            <a:r>
              <a:rPr sz="1300" dirty="0">
                <a:solidFill>
                  <a:srgbClr val="000000"/>
                </a:solidFill>
                <a:latin typeface="PEELPA+Arial"/>
                <a:cs typeface="PEELPA+Arial"/>
              </a:rPr>
              <a:t>pengembangan,</a:t>
            </a:r>
            <a:r>
              <a:rPr sz="1300" spc="347" dirty="0">
                <a:solidFill>
                  <a:srgbClr val="000000"/>
                </a:solidFill>
                <a:latin typeface="PEELPA+Arial"/>
                <a:cs typeface="PEELPA+Arial"/>
              </a:rPr>
              <a:t> </a:t>
            </a:r>
            <a:r>
              <a:rPr sz="1300" dirty="0">
                <a:solidFill>
                  <a:srgbClr val="000000"/>
                </a:solidFill>
                <a:latin typeface="PEELPA+Arial"/>
                <a:cs typeface="PEELPA+Arial"/>
              </a:rPr>
              <a:t>dapat</a:t>
            </a:r>
            <a:r>
              <a:rPr sz="1300" spc="341" dirty="0">
                <a:solidFill>
                  <a:srgbClr val="000000"/>
                </a:solidFill>
                <a:latin typeface="PEELPA+Arial"/>
                <a:cs typeface="PEELPA+Arial"/>
              </a:rPr>
              <a:t> </a:t>
            </a:r>
            <a:r>
              <a:rPr sz="1300" dirty="0">
                <a:solidFill>
                  <a:srgbClr val="000000"/>
                </a:solidFill>
                <a:latin typeface="PEELPA+Arial"/>
                <a:cs typeface="PEELPA+Arial"/>
              </a:rPr>
              <a:t>meningkatkan</a:t>
            </a:r>
            <a:r>
              <a:rPr sz="1300" spc="330" dirty="0">
                <a:solidFill>
                  <a:srgbClr val="000000"/>
                </a:solidFill>
                <a:latin typeface="PEELPA+Arial"/>
                <a:cs typeface="PEELPA+Arial"/>
              </a:rPr>
              <a:t> </a:t>
            </a:r>
            <a:r>
              <a:rPr sz="1300" dirty="0">
                <a:solidFill>
                  <a:srgbClr val="000000"/>
                </a:solidFill>
                <a:latin typeface="PEELPA+Arial"/>
                <a:cs typeface="PEELPA+Arial"/>
              </a:rPr>
              <a:t>produktivitas</a:t>
            </a:r>
            <a:r>
              <a:rPr sz="1300" spc="350" dirty="0">
                <a:solidFill>
                  <a:srgbClr val="000000"/>
                </a:solidFill>
                <a:latin typeface="PEELPA+Arial"/>
                <a:cs typeface="PEELPA+Arial"/>
              </a:rPr>
              <a:t> </a:t>
            </a:r>
            <a:r>
              <a:rPr sz="1300" spc="15" dirty="0">
                <a:solidFill>
                  <a:srgbClr val="000000"/>
                </a:solidFill>
                <a:latin typeface="PEELPA+Arial"/>
                <a:cs typeface="PEELPA+Arial"/>
              </a:rPr>
              <a:t>dan</a:t>
            </a:r>
            <a:r>
              <a:rPr sz="1300" spc="334" dirty="0">
                <a:solidFill>
                  <a:srgbClr val="000000"/>
                </a:solidFill>
                <a:latin typeface="PEELPA+Arial"/>
                <a:cs typeface="PEELPA+Arial"/>
              </a:rPr>
              <a:t> </a:t>
            </a:r>
            <a:r>
              <a:rPr sz="1300" dirty="0">
                <a:solidFill>
                  <a:srgbClr val="000000"/>
                </a:solidFill>
                <a:latin typeface="PEELPA+Arial"/>
                <a:cs typeface="PEELPA+Arial"/>
              </a:rPr>
              <a:t>kualitasnya</a:t>
            </a:r>
          </a:p>
          <a:p>
            <a:pPr marL="0" marR="0">
              <a:lnSpc>
                <a:spcPts val="1461"/>
              </a:lnSpc>
              <a:spcBef>
                <a:spcPts val="50"/>
              </a:spcBef>
              <a:spcAft>
                <a:spcPts val="0"/>
              </a:spcAft>
            </a:pPr>
            <a:r>
              <a:rPr sz="1300" dirty="0">
                <a:solidFill>
                  <a:srgbClr val="000000"/>
                </a:solidFill>
                <a:latin typeface="PEELPA+Arial"/>
                <a:cs typeface="PEELPA+Arial"/>
              </a:rPr>
              <a:t>akan lebih baik</a:t>
            </a:r>
            <a:r>
              <a:rPr sz="1300" spc="15" dirty="0">
                <a:solidFill>
                  <a:srgbClr val="000000"/>
                </a:solidFill>
                <a:latin typeface="PEELPA+Arial"/>
                <a:cs typeface="PEELPA+Arial"/>
              </a:rPr>
              <a:t> </a:t>
            </a:r>
            <a:r>
              <a:rPr sz="1300" dirty="0">
                <a:solidFill>
                  <a:srgbClr val="000000"/>
                </a:solidFill>
                <a:latin typeface="PEELPA+Arial"/>
                <a:cs typeface="PEELPA+Arial"/>
              </a:rPr>
              <a:t>(bebas</a:t>
            </a:r>
            <a:r>
              <a:rPr sz="1300" spc="25" dirty="0">
                <a:solidFill>
                  <a:srgbClr val="000000"/>
                </a:solidFill>
                <a:latin typeface="PEELPA+Arial"/>
                <a:cs typeface="PEELPA+Arial"/>
              </a:rPr>
              <a:t> </a:t>
            </a:r>
            <a:r>
              <a:rPr sz="1300" dirty="0">
                <a:solidFill>
                  <a:srgbClr val="000000"/>
                </a:solidFill>
                <a:latin typeface="PEELPA+Arial"/>
                <a:cs typeface="PEELPA+Arial"/>
              </a:rPr>
              <a:t>kesalahan)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1402079" y="4567714"/>
            <a:ext cx="2945553" cy="43330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461"/>
              </a:lnSpc>
              <a:spcBef>
                <a:spcPts val="0"/>
              </a:spcBef>
              <a:spcAft>
                <a:spcPts val="0"/>
              </a:spcAft>
            </a:pPr>
            <a:r>
              <a:rPr sz="1300" b="1" dirty="0">
                <a:solidFill>
                  <a:srgbClr val="000000"/>
                </a:solidFill>
                <a:latin typeface="IBIDQC+Arial,Bold"/>
                <a:cs typeface="IBIDQC+Arial,Bold"/>
              </a:rPr>
              <a:t>2.</a:t>
            </a:r>
            <a:r>
              <a:rPr sz="1300" b="1" spc="213" dirty="0">
                <a:solidFill>
                  <a:srgbClr val="000000"/>
                </a:solidFill>
                <a:latin typeface="IBIDQC+Arial,Bold"/>
                <a:cs typeface="IBIDQC+Arial,Bold"/>
              </a:rPr>
              <a:t> </a:t>
            </a:r>
            <a:r>
              <a:rPr sz="1300" b="1" spc="11" dirty="0">
                <a:solidFill>
                  <a:srgbClr val="000000"/>
                </a:solidFill>
                <a:latin typeface="IBIDQC+Arial,Bold"/>
                <a:cs typeface="IBIDQC+Arial,Bold"/>
              </a:rPr>
              <a:t>DATA</a:t>
            </a:r>
            <a:r>
              <a:rPr sz="1300" b="1" spc="-69" dirty="0">
                <a:solidFill>
                  <a:srgbClr val="000000"/>
                </a:solidFill>
                <a:latin typeface="IBIDQC+Arial,Bold"/>
                <a:cs typeface="IBIDQC+Arial,Bold"/>
              </a:rPr>
              <a:t> </a:t>
            </a:r>
            <a:r>
              <a:rPr sz="1300" b="1" spc="15" dirty="0">
                <a:solidFill>
                  <a:srgbClr val="000000"/>
                </a:solidFill>
                <a:latin typeface="IBIDQC+Arial,Bold"/>
                <a:cs typeface="IBIDQC+Arial,Bold"/>
              </a:rPr>
              <a:t>FLOW</a:t>
            </a:r>
            <a:r>
              <a:rPr sz="1300" b="1" spc="-28" dirty="0">
                <a:solidFill>
                  <a:srgbClr val="000000"/>
                </a:solidFill>
                <a:latin typeface="IBIDQC+Arial,Bold"/>
                <a:cs typeface="IBIDQC+Arial,Bold"/>
              </a:rPr>
              <a:t> </a:t>
            </a:r>
            <a:r>
              <a:rPr sz="1300" b="1" dirty="0">
                <a:solidFill>
                  <a:srgbClr val="000000"/>
                </a:solidFill>
                <a:latin typeface="IBIDQC+Arial,Bold"/>
                <a:cs typeface="IBIDQC+Arial,Bold"/>
              </a:rPr>
              <a:t>DIAGRAM </a:t>
            </a:r>
            <a:r>
              <a:rPr sz="1300" b="1" spc="12" dirty="0">
                <a:solidFill>
                  <a:srgbClr val="000000"/>
                </a:solidFill>
                <a:latin typeface="IBIDQC+Arial,Bold"/>
                <a:cs typeface="IBIDQC+Arial,Bold"/>
              </a:rPr>
              <a:t>(DFD)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1402079" y="4954810"/>
            <a:ext cx="5951461" cy="158537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461"/>
              </a:lnSpc>
              <a:spcBef>
                <a:spcPts val="0"/>
              </a:spcBef>
              <a:spcAft>
                <a:spcPts val="0"/>
              </a:spcAft>
            </a:pPr>
            <a:r>
              <a:rPr sz="1300" dirty="0">
                <a:solidFill>
                  <a:srgbClr val="000000"/>
                </a:solidFill>
                <a:latin typeface="PEELPA+Arial"/>
                <a:cs typeface="PEELPA+Arial"/>
              </a:rPr>
              <a:t>Data</a:t>
            </a:r>
            <a:r>
              <a:rPr sz="1300" spc="613" dirty="0">
                <a:solidFill>
                  <a:srgbClr val="000000"/>
                </a:solidFill>
                <a:latin typeface="PEELPA+Arial"/>
                <a:cs typeface="PEELPA+Arial"/>
              </a:rPr>
              <a:t> </a:t>
            </a:r>
            <a:r>
              <a:rPr sz="1300" dirty="0">
                <a:solidFill>
                  <a:srgbClr val="000000"/>
                </a:solidFill>
                <a:latin typeface="PEELPA+Arial"/>
                <a:cs typeface="PEELPA+Arial"/>
              </a:rPr>
              <a:t>Flow</a:t>
            </a:r>
            <a:r>
              <a:rPr sz="1300" spc="576" dirty="0">
                <a:solidFill>
                  <a:srgbClr val="000000"/>
                </a:solidFill>
                <a:latin typeface="PEELPA+Arial"/>
                <a:cs typeface="PEELPA+Arial"/>
              </a:rPr>
              <a:t> </a:t>
            </a:r>
            <a:r>
              <a:rPr sz="1300" dirty="0">
                <a:solidFill>
                  <a:srgbClr val="000000"/>
                </a:solidFill>
                <a:latin typeface="PEELPA+Arial"/>
                <a:cs typeface="PEELPA+Arial"/>
              </a:rPr>
              <a:t>Diagram</a:t>
            </a:r>
            <a:r>
              <a:rPr sz="1300" spc="611" dirty="0">
                <a:solidFill>
                  <a:srgbClr val="000000"/>
                </a:solidFill>
                <a:latin typeface="PEELPA+Arial"/>
                <a:cs typeface="PEELPA+Arial"/>
              </a:rPr>
              <a:t> </a:t>
            </a:r>
            <a:r>
              <a:rPr sz="1300" dirty="0">
                <a:solidFill>
                  <a:srgbClr val="000000"/>
                </a:solidFill>
                <a:latin typeface="PEELPA+Arial"/>
                <a:cs typeface="PEELPA+Arial"/>
              </a:rPr>
              <a:t>(DFD)</a:t>
            </a:r>
            <a:r>
              <a:rPr sz="1300" spc="569" dirty="0">
                <a:solidFill>
                  <a:srgbClr val="000000"/>
                </a:solidFill>
                <a:latin typeface="PEELPA+Arial"/>
                <a:cs typeface="PEELPA+Arial"/>
              </a:rPr>
              <a:t> </a:t>
            </a:r>
            <a:r>
              <a:rPr sz="1300" dirty="0">
                <a:solidFill>
                  <a:srgbClr val="000000"/>
                </a:solidFill>
                <a:latin typeface="PEELPA+Arial"/>
                <a:cs typeface="PEELPA+Arial"/>
              </a:rPr>
              <a:t>adalah</a:t>
            </a:r>
            <a:r>
              <a:rPr sz="1300" spc="573" dirty="0">
                <a:solidFill>
                  <a:srgbClr val="000000"/>
                </a:solidFill>
                <a:latin typeface="PEELPA+Arial"/>
                <a:cs typeface="PEELPA+Arial"/>
              </a:rPr>
              <a:t> </a:t>
            </a:r>
            <a:r>
              <a:rPr sz="1300" dirty="0">
                <a:solidFill>
                  <a:srgbClr val="000000"/>
                </a:solidFill>
                <a:latin typeface="PEELPA+Arial"/>
                <a:cs typeface="PEELPA+Arial"/>
              </a:rPr>
              <a:t>alat</a:t>
            </a:r>
            <a:r>
              <a:rPr sz="1300" spc="605" dirty="0">
                <a:solidFill>
                  <a:srgbClr val="000000"/>
                </a:solidFill>
                <a:latin typeface="PEELPA+Arial"/>
                <a:cs typeface="PEELPA+Arial"/>
              </a:rPr>
              <a:t> </a:t>
            </a:r>
            <a:r>
              <a:rPr sz="1300" dirty="0">
                <a:solidFill>
                  <a:srgbClr val="000000"/>
                </a:solidFill>
                <a:latin typeface="PEELPA+Arial"/>
                <a:cs typeface="PEELPA+Arial"/>
              </a:rPr>
              <a:t>pembuatan</a:t>
            </a:r>
            <a:r>
              <a:rPr sz="1300" spc="571" dirty="0">
                <a:solidFill>
                  <a:srgbClr val="000000"/>
                </a:solidFill>
                <a:latin typeface="PEELPA+Arial"/>
                <a:cs typeface="PEELPA+Arial"/>
              </a:rPr>
              <a:t> </a:t>
            </a:r>
            <a:r>
              <a:rPr sz="1300" spc="10" dirty="0">
                <a:solidFill>
                  <a:srgbClr val="000000"/>
                </a:solidFill>
                <a:latin typeface="PEELPA+Arial"/>
                <a:cs typeface="PEELPA+Arial"/>
              </a:rPr>
              <a:t>model</a:t>
            </a:r>
            <a:r>
              <a:rPr sz="1300" spc="563" dirty="0">
                <a:solidFill>
                  <a:srgbClr val="000000"/>
                </a:solidFill>
                <a:latin typeface="PEELPA+Arial"/>
                <a:cs typeface="PEELPA+Arial"/>
              </a:rPr>
              <a:t> </a:t>
            </a:r>
            <a:r>
              <a:rPr sz="1300" dirty="0">
                <a:solidFill>
                  <a:srgbClr val="000000"/>
                </a:solidFill>
                <a:latin typeface="PEELPA+Arial"/>
                <a:cs typeface="PEELPA+Arial"/>
              </a:rPr>
              <a:t>yang</a:t>
            </a:r>
          </a:p>
          <a:p>
            <a:pPr marL="0" marR="0">
              <a:lnSpc>
                <a:spcPts val="1461"/>
              </a:lnSpc>
              <a:spcBef>
                <a:spcPts val="50"/>
              </a:spcBef>
              <a:spcAft>
                <a:spcPts val="0"/>
              </a:spcAft>
            </a:pPr>
            <a:r>
              <a:rPr sz="1300" dirty="0">
                <a:solidFill>
                  <a:srgbClr val="000000"/>
                </a:solidFill>
                <a:latin typeface="PEELPA+Arial"/>
                <a:cs typeface="PEELPA+Arial"/>
              </a:rPr>
              <a:t>memungkinkan</a:t>
            </a:r>
            <a:r>
              <a:rPr sz="1300" spc="548" dirty="0">
                <a:solidFill>
                  <a:srgbClr val="000000"/>
                </a:solidFill>
                <a:latin typeface="PEELPA+Arial"/>
                <a:cs typeface="PEELPA+Arial"/>
              </a:rPr>
              <a:t> </a:t>
            </a:r>
            <a:r>
              <a:rPr sz="1300" dirty="0">
                <a:solidFill>
                  <a:srgbClr val="000000"/>
                </a:solidFill>
                <a:latin typeface="PEELPA+Arial"/>
                <a:cs typeface="PEELPA+Arial"/>
              </a:rPr>
              <a:t>profesional</a:t>
            </a:r>
            <a:r>
              <a:rPr sz="1300" spc="573" dirty="0">
                <a:solidFill>
                  <a:srgbClr val="000000"/>
                </a:solidFill>
                <a:latin typeface="PEELPA+Arial"/>
                <a:cs typeface="PEELPA+Arial"/>
              </a:rPr>
              <a:t> </a:t>
            </a:r>
            <a:r>
              <a:rPr sz="1300" dirty="0">
                <a:solidFill>
                  <a:srgbClr val="000000"/>
                </a:solidFill>
                <a:latin typeface="PEELPA+Arial"/>
                <a:cs typeface="PEELPA+Arial"/>
              </a:rPr>
              <a:t>sistem</a:t>
            </a:r>
            <a:r>
              <a:rPr sz="1300" spc="575" dirty="0">
                <a:solidFill>
                  <a:srgbClr val="000000"/>
                </a:solidFill>
                <a:latin typeface="PEELPA+Arial"/>
                <a:cs typeface="PEELPA+Arial"/>
              </a:rPr>
              <a:t> </a:t>
            </a:r>
            <a:r>
              <a:rPr sz="1300" dirty="0">
                <a:solidFill>
                  <a:srgbClr val="000000"/>
                </a:solidFill>
                <a:latin typeface="PEELPA+Arial"/>
                <a:cs typeface="PEELPA+Arial"/>
              </a:rPr>
              <a:t>untuk</a:t>
            </a:r>
            <a:r>
              <a:rPr sz="1300" spc="592" dirty="0">
                <a:solidFill>
                  <a:srgbClr val="000000"/>
                </a:solidFill>
                <a:latin typeface="PEELPA+Arial"/>
                <a:cs typeface="PEELPA+Arial"/>
              </a:rPr>
              <a:t> </a:t>
            </a:r>
            <a:r>
              <a:rPr sz="1300" dirty="0">
                <a:solidFill>
                  <a:srgbClr val="000000"/>
                </a:solidFill>
                <a:latin typeface="PEELPA+Arial"/>
                <a:cs typeface="PEELPA+Arial"/>
              </a:rPr>
              <a:t>menggambarkan</a:t>
            </a:r>
            <a:r>
              <a:rPr sz="1300" spc="542" dirty="0">
                <a:solidFill>
                  <a:srgbClr val="000000"/>
                </a:solidFill>
                <a:latin typeface="PEELPA+Arial"/>
                <a:cs typeface="PEELPA+Arial"/>
              </a:rPr>
              <a:t> </a:t>
            </a:r>
            <a:r>
              <a:rPr sz="1300" dirty="0">
                <a:solidFill>
                  <a:srgbClr val="000000"/>
                </a:solidFill>
                <a:latin typeface="PEELPA+Arial"/>
                <a:cs typeface="PEELPA+Arial"/>
              </a:rPr>
              <a:t>sistem</a:t>
            </a:r>
          </a:p>
          <a:p>
            <a:pPr marL="0" marR="0">
              <a:lnSpc>
                <a:spcPts val="1461"/>
              </a:lnSpc>
              <a:spcBef>
                <a:spcPts val="50"/>
              </a:spcBef>
              <a:spcAft>
                <a:spcPts val="0"/>
              </a:spcAft>
            </a:pPr>
            <a:r>
              <a:rPr sz="1300" dirty="0">
                <a:solidFill>
                  <a:srgbClr val="000000"/>
                </a:solidFill>
                <a:latin typeface="PEELPA+Arial"/>
                <a:cs typeface="PEELPA+Arial"/>
              </a:rPr>
              <a:t>sebagai</a:t>
            </a:r>
            <a:r>
              <a:rPr sz="1300" spc="364" dirty="0">
                <a:solidFill>
                  <a:srgbClr val="000000"/>
                </a:solidFill>
                <a:latin typeface="PEELPA+Arial"/>
                <a:cs typeface="PEELPA+Arial"/>
              </a:rPr>
              <a:t> </a:t>
            </a:r>
            <a:r>
              <a:rPr sz="1300" spc="18" dirty="0">
                <a:solidFill>
                  <a:srgbClr val="000000"/>
                </a:solidFill>
                <a:latin typeface="PEELPA+Arial"/>
                <a:cs typeface="PEELPA+Arial"/>
              </a:rPr>
              <a:t>suatu</a:t>
            </a:r>
            <a:r>
              <a:rPr sz="1300" spc="369" dirty="0">
                <a:solidFill>
                  <a:srgbClr val="000000"/>
                </a:solidFill>
                <a:latin typeface="PEELPA+Arial"/>
                <a:cs typeface="PEELPA+Arial"/>
              </a:rPr>
              <a:t> </a:t>
            </a:r>
            <a:r>
              <a:rPr sz="1300" dirty="0">
                <a:solidFill>
                  <a:srgbClr val="000000"/>
                </a:solidFill>
                <a:latin typeface="PEELPA+Arial"/>
                <a:cs typeface="PEELPA+Arial"/>
              </a:rPr>
              <a:t>jaringan</a:t>
            </a:r>
            <a:r>
              <a:rPr sz="1300" spc="401" dirty="0">
                <a:solidFill>
                  <a:srgbClr val="000000"/>
                </a:solidFill>
                <a:latin typeface="PEELPA+Arial"/>
                <a:cs typeface="PEELPA+Arial"/>
              </a:rPr>
              <a:t> </a:t>
            </a:r>
            <a:r>
              <a:rPr sz="1300" dirty="0">
                <a:solidFill>
                  <a:srgbClr val="000000"/>
                </a:solidFill>
                <a:latin typeface="PEELPA+Arial"/>
                <a:cs typeface="PEELPA+Arial"/>
              </a:rPr>
              <a:t>proses</a:t>
            </a:r>
            <a:r>
              <a:rPr sz="1300" spc="450" dirty="0">
                <a:solidFill>
                  <a:srgbClr val="000000"/>
                </a:solidFill>
                <a:latin typeface="PEELPA+Arial"/>
                <a:cs typeface="PEELPA+Arial"/>
              </a:rPr>
              <a:t> </a:t>
            </a:r>
            <a:r>
              <a:rPr sz="1300" dirty="0">
                <a:solidFill>
                  <a:srgbClr val="000000"/>
                </a:solidFill>
                <a:latin typeface="PEELPA+Arial"/>
                <a:cs typeface="PEELPA+Arial"/>
              </a:rPr>
              <a:t>fungsional</a:t>
            </a:r>
            <a:r>
              <a:rPr sz="1300" spc="405" dirty="0">
                <a:solidFill>
                  <a:srgbClr val="000000"/>
                </a:solidFill>
                <a:latin typeface="PEELPA+Arial"/>
                <a:cs typeface="PEELPA+Arial"/>
              </a:rPr>
              <a:t> </a:t>
            </a:r>
            <a:r>
              <a:rPr sz="1300" dirty="0">
                <a:solidFill>
                  <a:srgbClr val="000000"/>
                </a:solidFill>
                <a:latin typeface="PEELPA+Arial"/>
                <a:cs typeface="PEELPA+Arial"/>
              </a:rPr>
              <a:t>yang</a:t>
            </a:r>
            <a:r>
              <a:rPr sz="1300" spc="421" dirty="0">
                <a:solidFill>
                  <a:srgbClr val="000000"/>
                </a:solidFill>
                <a:latin typeface="PEELPA+Arial"/>
                <a:cs typeface="PEELPA+Arial"/>
              </a:rPr>
              <a:t> </a:t>
            </a:r>
            <a:r>
              <a:rPr sz="1300" dirty="0">
                <a:solidFill>
                  <a:srgbClr val="000000"/>
                </a:solidFill>
                <a:latin typeface="PEELPA+Arial"/>
                <a:cs typeface="PEELPA+Arial"/>
              </a:rPr>
              <a:t>dihubungkan</a:t>
            </a:r>
            <a:r>
              <a:rPr sz="1300" spc="419" dirty="0">
                <a:solidFill>
                  <a:srgbClr val="000000"/>
                </a:solidFill>
                <a:latin typeface="PEELPA+Arial"/>
                <a:cs typeface="PEELPA+Arial"/>
              </a:rPr>
              <a:t> </a:t>
            </a:r>
            <a:r>
              <a:rPr sz="1300" dirty="0">
                <a:solidFill>
                  <a:srgbClr val="000000"/>
                </a:solidFill>
                <a:latin typeface="PEELPA+Arial"/>
                <a:cs typeface="PEELPA+Arial"/>
              </a:rPr>
              <a:t>satu</a:t>
            </a:r>
          </a:p>
          <a:p>
            <a:pPr marL="0" marR="0">
              <a:lnSpc>
                <a:spcPts val="1461"/>
              </a:lnSpc>
              <a:spcBef>
                <a:spcPts val="50"/>
              </a:spcBef>
              <a:spcAft>
                <a:spcPts val="0"/>
              </a:spcAft>
            </a:pPr>
            <a:r>
              <a:rPr sz="1300" dirty="0">
                <a:solidFill>
                  <a:srgbClr val="000000"/>
                </a:solidFill>
                <a:latin typeface="PEELPA+Arial"/>
                <a:cs typeface="PEELPA+Arial"/>
              </a:rPr>
              <a:t>sama</a:t>
            </a:r>
            <a:r>
              <a:rPr sz="1300" spc="942" dirty="0">
                <a:solidFill>
                  <a:srgbClr val="000000"/>
                </a:solidFill>
                <a:latin typeface="PEELPA+Arial"/>
                <a:cs typeface="PEELPA+Arial"/>
              </a:rPr>
              <a:t> </a:t>
            </a:r>
            <a:r>
              <a:rPr sz="1300" dirty="0">
                <a:solidFill>
                  <a:srgbClr val="000000"/>
                </a:solidFill>
                <a:latin typeface="PEELPA+Arial"/>
                <a:cs typeface="PEELPA+Arial"/>
              </a:rPr>
              <a:t>lain</a:t>
            </a:r>
            <a:r>
              <a:rPr sz="1300" spc="980" dirty="0">
                <a:solidFill>
                  <a:srgbClr val="000000"/>
                </a:solidFill>
                <a:latin typeface="PEELPA+Arial"/>
                <a:cs typeface="PEELPA+Arial"/>
              </a:rPr>
              <a:t> </a:t>
            </a:r>
            <a:r>
              <a:rPr sz="1300" dirty="0">
                <a:solidFill>
                  <a:srgbClr val="000000"/>
                </a:solidFill>
                <a:latin typeface="PEELPA+Arial"/>
                <a:cs typeface="PEELPA+Arial"/>
              </a:rPr>
              <a:t>dengan</a:t>
            </a:r>
            <a:r>
              <a:rPr sz="1300" spc="910" dirty="0">
                <a:solidFill>
                  <a:srgbClr val="000000"/>
                </a:solidFill>
                <a:latin typeface="PEELPA+Arial"/>
                <a:cs typeface="PEELPA+Arial"/>
              </a:rPr>
              <a:t> </a:t>
            </a:r>
            <a:r>
              <a:rPr sz="1300" dirty="0">
                <a:solidFill>
                  <a:srgbClr val="000000"/>
                </a:solidFill>
                <a:latin typeface="PEELPA+Arial"/>
                <a:cs typeface="PEELPA+Arial"/>
              </a:rPr>
              <a:t>alur</a:t>
            </a:r>
            <a:r>
              <a:rPr sz="1300" spc="931" dirty="0">
                <a:solidFill>
                  <a:srgbClr val="000000"/>
                </a:solidFill>
                <a:latin typeface="PEELPA+Arial"/>
                <a:cs typeface="PEELPA+Arial"/>
              </a:rPr>
              <a:t> </a:t>
            </a:r>
            <a:r>
              <a:rPr sz="1300" dirty="0">
                <a:solidFill>
                  <a:srgbClr val="000000"/>
                </a:solidFill>
                <a:latin typeface="PEELPA+Arial"/>
                <a:cs typeface="PEELPA+Arial"/>
              </a:rPr>
              <a:t>data,</a:t>
            </a:r>
            <a:r>
              <a:rPr sz="1300" spc="960" dirty="0">
                <a:solidFill>
                  <a:srgbClr val="000000"/>
                </a:solidFill>
                <a:latin typeface="PEELPA+Arial"/>
                <a:cs typeface="PEELPA+Arial"/>
              </a:rPr>
              <a:t> </a:t>
            </a:r>
            <a:r>
              <a:rPr sz="1300" dirty="0">
                <a:solidFill>
                  <a:srgbClr val="000000"/>
                </a:solidFill>
                <a:latin typeface="PEELPA+Arial"/>
                <a:cs typeface="PEELPA+Arial"/>
              </a:rPr>
              <a:t>baik</a:t>
            </a:r>
            <a:r>
              <a:rPr sz="1300" spc="982" dirty="0">
                <a:solidFill>
                  <a:srgbClr val="000000"/>
                </a:solidFill>
                <a:latin typeface="PEELPA+Arial"/>
                <a:cs typeface="PEELPA+Arial"/>
              </a:rPr>
              <a:t> </a:t>
            </a:r>
            <a:r>
              <a:rPr sz="1300" dirty="0">
                <a:solidFill>
                  <a:srgbClr val="000000"/>
                </a:solidFill>
                <a:latin typeface="PEELPA+Arial"/>
                <a:cs typeface="PEELPA+Arial"/>
              </a:rPr>
              <a:t>secara</a:t>
            </a:r>
            <a:r>
              <a:rPr sz="1300" spc="942" dirty="0">
                <a:solidFill>
                  <a:srgbClr val="000000"/>
                </a:solidFill>
                <a:latin typeface="PEELPA+Arial"/>
                <a:cs typeface="PEELPA+Arial"/>
              </a:rPr>
              <a:t> </a:t>
            </a:r>
            <a:r>
              <a:rPr sz="1300" dirty="0">
                <a:solidFill>
                  <a:srgbClr val="000000"/>
                </a:solidFill>
                <a:latin typeface="PEELPA+Arial"/>
                <a:cs typeface="PEELPA+Arial"/>
              </a:rPr>
              <a:t>manual</a:t>
            </a:r>
            <a:r>
              <a:rPr sz="1300" spc="910" dirty="0">
                <a:solidFill>
                  <a:srgbClr val="000000"/>
                </a:solidFill>
                <a:latin typeface="PEELPA+Arial"/>
                <a:cs typeface="PEELPA+Arial"/>
              </a:rPr>
              <a:t> </a:t>
            </a:r>
            <a:r>
              <a:rPr sz="1300" dirty="0">
                <a:solidFill>
                  <a:srgbClr val="000000"/>
                </a:solidFill>
                <a:latin typeface="PEELPA+Arial"/>
                <a:cs typeface="PEELPA+Arial"/>
              </a:rPr>
              <a:t>maupun</a:t>
            </a:r>
          </a:p>
          <a:p>
            <a:pPr marL="0" marR="0">
              <a:lnSpc>
                <a:spcPts val="1461"/>
              </a:lnSpc>
              <a:spcBef>
                <a:spcPts val="50"/>
              </a:spcBef>
              <a:spcAft>
                <a:spcPts val="0"/>
              </a:spcAft>
            </a:pPr>
            <a:r>
              <a:rPr sz="1300" dirty="0">
                <a:solidFill>
                  <a:srgbClr val="000000"/>
                </a:solidFill>
                <a:latin typeface="PEELPA+Arial"/>
                <a:cs typeface="PEELPA+Arial"/>
              </a:rPr>
              <a:t>komputerisasi.</a:t>
            </a:r>
            <a:r>
              <a:rPr sz="1300" spc="400" dirty="0">
                <a:solidFill>
                  <a:srgbClr val="000000"/>
                </a:solidFill>
                <a:latin typeface="PEELPA+Arial"/>
                <a:cs typeface="PEELPA+Arial"/>
              </a:rPr>
              <a:t> </a:t>
            </a:r>
            <a:r>
              <a:rPr sz="1300" dirty="0">
                <a:solidFill>
                  <a:srgbClr val="000000"/>
                </a:solidFill>
                <a:latin typeface="PEELPA+Arial"/>
                <a:cs typeface="PEELPA+Arial"/>
              </a:rPr>
              <a:t>DFD</a:t>
            </a:r>
            <a:r>
              <a:rPr sz="1300" spc="434" dirty="0">
                <a:solidFill>
                  <a:srgbClr val="000000"/>
                </a:solidFill>
                <a:latin typeface="PEELPA+Arial"/>
                <a:cs typeface="PEELPA+Arial"/>
              </a:rPr>
              <a:t> </a:t>
            </a:r>
            <a:r>
              <a:rPr sz="1300" spc="-10" dirty="0">
                <a:solidFill>
                  <a:srgbClr val="000000"/>
                </a:solidFill>
                <a:latin typeface="PEELPA+Arial"/>
                <a:cs typeface="PEELPA+Arial"/>
              </a:rPr>
              <a:t>ini</a:t>
            </a:r>
            <a:r>
              <a:rPr sz="1300" spc="392" dirty="0">
                <a:solidFill>
                  <a:srgbClr val="000000"/>
                </a:solidFill>
                <a:latin typeface="PEELPA+Arial"/>
                <a:cs typeface="PEELPA+Arial"/>
              </a:rPr>
              <a:t> </a:t>
            </a:r>
            <a:r>
              <a:rPr sz="1300" spc="10" dirty="0">
                <a:solidFill>
                  <a:srgbClr val="000000"/>
                </a:solidFill>
                <a:latin typeface="PEELPA+Arial"/>
                <a:cs typeface="PEELPA+Arial"/>
              </a:rPr>
              <a:t>sering</a:t>
            </a:r>
            <a:r>
              <a:rPr sz="1300" spc="415" dirty="0">
                <a:solidFill>
                  <a:srgbClr val="000000"/>
                </a:solidFill>
                <a:latin typeface="PEELPA+Arial"/>
                <a:cs typeface="PEELPA+Arial"/>
              </a:rPr>
              <a:t> </a:t>
            </a:r>
            <a:r>
              <a:rPr sz="1300" dirty="0">
                <a:solidFill>
                  <a:srgbClr val="000000"/>
                </a:solidFill>
                <a:latin typeface="PEELPA+Arial"/>
                <a:cs typeface="PEELPA+Arial"/>
              </a:rPr>
              <a:t>disebut</a:t>
            </a:r>
            <a:r>
              <a:rPr sz="1300" spc="405" dirty="0">
                <a:solidFill>
                  <a:srgbClr val="000000"/>
                </a:solidFill>
                <a:latin typeface="PEELPA+Arial"/>
                <a:cs typeface="PEELPA+Arial"/>
              </a:rPr>
              <a:t> </a:t>
            </a:r>
            <a:r>
              <a:rPr sz="1300" spc="15" dirty="0">
                <a:solidFill>
                  <a:srgbClr val="000000"/>
                </a:solidFill>
                <a:latin typeface="PEELPA+Arial"/>
                <a:cs typeface="PEELPA+Arial"/>
              </a:rPr>
              <a:t>juga</a:t>
            </a:r>
            <a:r>
              <a:rPr sz="1300" spc="395" dirty="0">
                <a:solidFill>
                  <a:srgbClr val="000000"/>
                </a:solidFill>
                <a:latin typeface="PEELPA+Arial"/>
                <a:cs typeface="PEELPA+Arial"/>
              </a:rPr>
              <a:t> </a:t>
            </a:r>
            <a:r>
              <a:rPr sz="1300" dirty="0">
                <a:solidFill>
                  <a:srgbClr val="000000"/>
                </a:solidFill>
                <a:latin typeface="PEELPA+Arial"/>
                <a:cs typeface="PEELPA+Arial"/>
              </a:rPr>
              <a:t>dengan</a:t>
            </a:r>
            <a:r>
              <a:rPr sz="1300" spc="421" dirty="0">
                <a:solidFill>
                  <a:srgbClr val="000000"/>
                </a:solidFill>
                <a:latin typeface="PEELPA+Arial"/>
                <a:cs typeface="PEELPA+Arial"/>
              </a:rPr>
              <a:t> </a:t>
            </a:r>
            <a:r>
              <a:rPr sz="1300" dirty="0">
                <a:solidFill>
                  <a:srgbClr val="000000"/>
                </a:solidFill>
                <a:latin typeface="PEELPA+Arial"/>
                <a:cs typeface="PEELPA+Arial"/>
              </a:rPr>
              <a:t>nama</a:t>
            </a:r>
            <a:r>
              <a:rPr sz="1300" spc="432" dirty="0">
                <a:solidFill>
                  <a:srgbClr val="000000"/>
                </a:solidFill>
                <a:latin typeface="PEELPA+Arial"/>
                <a:cs typeface="PEELPA+Arial"/>
              </a:rPr>
              <a:t> </a:t>
            </a:r>
            <a:r>
              <a:rPr sz="1300" dirty="0">
                <a:solidFill>
                  <a:srgbClr val="000000"/>
                </a:solidFill>
                <a:latin typeface="PEELPA+Arial"/>
                <a:cs typeface="PEELPA+Arial"/>
              </a:rPr>
              <a:t>Bubble</a:t>
            </a:r>
          </a:p>
          <a:p>
            <a:pPr marL="0" marR="0">
              <a:lnSpc>
                <a:spcPts val="1461"/>
              </a:lnSpc>
              <a:spcBef>
                <a:spcPts val="50"/>
              </a:spcBef>
              <a:spcAft>
                <a:spcPts val="0"/>
              </a:spcAft>
            </a:pPr>
            <a:r>
              <a:rPr sz="1300" dirty="0">
                <a:solidFill>
                  <a:srgbClr val="000000"/>
                </a:solidFill>
                <a:latin typeface="PEELPA+Arial"/>
                <a:cs typeface="PEELPA+Arial"/>
              </a:rPr>
              <a:t>chart,</a:t>
            </a:r>
            <a:r>
              <a:rPr sz="1300" spc="75" dirty="0">
                <a:solidFill>
                  <a:srgbClr val="000000"/>
                </a:solidFill>
                <a:latin typeface="PEELPA+Arial"/>
                <a:cs typeface="PEELPA+Arial"/>
              </a:rPr>
              <a:t> </a:t>
            </a:r>
            <a:r>
              <a:rPr sz="1300" dirty="0">
                <a:solidFill>
                  <a:srgbClr val="000000"/>
                </a:solidFill>
                <a:latin typeface="PEELPA+Arial"/>
                <a:cs typeface="PEELPA+Arial"/>
              </a:rPr>
              <a:t>Bubble</a:t>
            </a:r>
            <a:r>
              <a:rPr sz="1300" spc="74" dirty="0">
                <a:solidFill>
                  <a:srgbClr val="000000"/>
                </a:solidFill>
                <a:latin typeface="PEELPA+Arial"/>
                <a:cs typeface="PEELPA+Arial"/>
              </a:rPr>
              <a:t> </a:t>
            </a:r>
            <a:r>
              <a:rPr sz="1300" dirty="0">
                <a:solidFill>
                  <a:srgbClr val="000000"/>
                </a:solidFill>
                <a:latin typeface="PEELPA+Arial"/>
                <a:cs typeface="PEELPA+Arial"/>
              </a:rPr>
              <a:t>diagram,</a:t>
            </a:r>
            <a:r>
              <a:rPr sz="1300" spc="43" dirty="0">
                <a:solidFill>
                  <a:srgbClr val="000000"/>
                </a:solidFill>
                <a:latin typeface="PEELPA+Arial"/>
                <a:cs typeface="PEELPA+Arial"/>
              </a:rPr>
              <a:t> </a:t>
            </a:r>
            <a:r>
              <a:rPr sz="1300" spc="11" dirty="0">
                <a:solidFill>
                  <a:srgbClr val="000000"/>
                </a:solidFill>
                <a:latin typeface="PEELPA+Arial"/>
                <a:cs typeface="PEELPA+Arial"/>
              </a:rPr>
              <a:t>model</a:t>
            </a:r>
            <a:r>
              <a:rPr sz="1300" spc="63" dirty="0">
                <a:solidFill>
                  <a:srgbClr val="000000"/>
                </a:solidFill>
                <a:latin typeface="PEELPA+Arial"/>
                <a:cs typeface="PEELPA+Arial"/>
              </a:rPr>
              <a:t> </a:t>
            </a:r>
            <a:r>
              <a:rPr sz="1300" dirty="0">
                <a:solidFill>
                  <a:srgbClr val="000000"/>
                </a:solidFill>
                <a:latin typeface="PEELPA+Arial"/>
                <a:cs typeface="PEELPA+Arial"/>
              </a:rPr>
              <a:t>proses,</a:t>
            </a:r>
            <a:r>
              <a:rPr sz="1300" spc="44" dirty="0">
                <a:solidFill>
                  <a:srgbClr val="000000"/>
                </a:solidFill>
                <a:latin typeface="PEELPA+Arial"/>
                <a:cs typeface="PEELPA+Arial"/>
              </a:rPr>
              <a:t> </a:t>
            </a:r>
            <a:r>
              <a:rPr sz="1300" dirty="0">
                <a:solidFill>
                  <a:srgbClr val="000000"/>
                </a:solidFill>
                <a:latin typeface="PEELPA+Arial"/>
                <a:cs typeface="PEELPA+Arial"/>
              </a:rPr>
              <a:t>diagram</a:t>
            </a:r>
            <a:r>
              <a:rPr sz="1300" spc="88" dirty="0">
                <a:solidFill>
                  <a:srgbClr val="000000"/>
                </a:solidFill>
                <a:latin typeface="PEELPA+Arial"/>
                <a:cs typeface="PEELPA+Arial"/>
              </a:rPr>
              <a:t> </a:t>
            </a:r>
            <a:r>
              <a:rPr sz="1300" dirty="0">
                <a:solidFill>
                  <a:srgbClr val="000000"/>
                </a:solidFill>
                <a:latin typeface="PEELPA+Arial"/>
                <a:cs typeface="PEELPA+Arial"/>
              </a:rPr>
              <a:t>alur</a:t>
            </a:r>
            <a:r>
              <a:rPr sz="1300" spc="75" dirty="0">
                <a:solidFill>
                  <a:srgbClr val="000000"/>
                </a:solidFill>
                <a:latin typeface="PEELPA+Arial"/>
                <a:cs typeface="PEELPA+Arial"/>
              </a:rPr>
              <a:t> </a:t>
            </a:r>
            <a:r>
              <a:rPr sz="1300" spc="10" dirty="0">
                <a:solidFill>
                  <a:srgbClr val="000000"/>
                </a:solidFill>
                <a:latin typeface="PEELPA+Arial"/>
                <a:cs typeface="PEELPA+Arial"/>
              </a:rPr>
              <a:t>kerja,</a:t>
            </a:r>
            <a:r>
              <a:rPr sz="1300" spc="40" dirty="0">
                <a:solidFill>
                  <a:srgbClr val="000000"/>
                </a:solidFill>
                <a:latin typeface="PEELPA+Arial"/>
                <a:cs typeface="PEELPA+Arial"/>
              </a:rPr>
              <a:t> </a:t>
            </a:r>
            <a:r>
              <a:rPr sz="1300" spc="11" dirty="0">
                <a:solidFill>
                  <a:srgbClr val="000000"/>
                </a:solidFill>
                <a:latin typeface="PEELPA+Arial"/>
                <a:cs typeface="PEELPA+Arial"/>
              </a:rPr>
              <a:t>atau</a:t>
            </a:r>
            <a:r>
              <a:rPr sz="1300" spc="37" dirty="0">
                <a:solidFill>
                  <a:srgbClr val="000000"/>
                </a:solidFill>
                <a:latin typeface="PEELPA+Arial"/>
                <a:cs typeface="PEELPA+Arial"/>
              </a:rPr>
              <a:t> </a:t>
            </a:r>
            <a:r>
              <a:rPr sz="1300" spc="10" dirty="0">
                <a:solidFill>
                  <a:srgbClr val="000000"/>
                </a:solidFill>
                <a:latin typeface="PEELPA+Arial"/>
                <a:cs typeface="PEELPA+Arial"/>
              </a:rPr>
              <a:t>model</a:t>
            </a:r>
          </a:p>
          <a:p>
            <a:pPr marL="0" marR="0">
              <a:lnSpc>
                <a:spcPts val="1461"/>
              </a:lnSpc>
              <a:spcBef>
                <a:spcPts val="50"/>
              </a:spcBef>
              <a:spcAft>
                <a:spcPts val="0"/>
              </a:spcAft>
            </a:pPr>
            <a:r>
              <a:rPr sz="1300" dirty="0">
                <a:solidFill>
                  <a:srgbClr val="000000"/>
                </a:solidFill>
                <a:latin typeface="PEELPA+Arial"/>
                <a:cs typeface="PEELPA+Arial"/>
              </a:rPr>
              <a:t>fungsi.</a:t>
            </a:r>
          </a:p>
        </p:txBody>
      </p:sp>
      <p:sp>
        <p:nvSpPr>
          <p:cNvPr id="9" name="object 9"/>
          <p:cNvSpPr txBox="1"/>
          <p:nvPr/>
        </p:nvSpPr>
        <p:spPr>
          <a:xfrm>
            <a:off x="1402079" y="6490913"/>
            <a:ext cx="5952214" cy="120439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461"/>
              </a:lnSpc>
              <a:spcBef>
                <a:spcPts val="0"/>
              </a:spcBef>
              <a:spcAft>
                <a:spcPts val="0"/>
              </a:spcAft>
            </a:pPr>
            <a:r>
              <a:rPr sz="1300" dirty="0">
                <a:solidFill>
                  <a:srgbClr val="000000"/>
                </a:solidFill>
                <a:latin typeface="PEELPA+Arial"/>
                <a:cs typeface="PEELPA+Arial"/>
              </a:rPr>
              <a:t>DFD</a:t>
            </a:r>
            <a:r>
              <a:rPr sz="1300" spc="571" dirty="0">
                <a:solidFill>
                  <a:srgbClr val="000000"/>
                </a:solidFill>
                <a:latin typeface="PEELPA+Arial"/>
                <a:cs typeface="PEELPA+Arial"/>
              </a:rPr>
              <a:t> </a:t>
            </a:r>
            <a:r>
              <a:rPr sz="1300" dirty="0">
                <a:solidFill>
                  <a:srgbClr val="000000"/>
                </a:solidFill>
                <a:latin typeface="PEELPA+Arial"/>
                <a:cs typeface="PEELPA+Arial"/>
              </a:rPr>
              <a:t>ini</a:t>
            </a:r>
            <a:r>
              <a:rPr sz="1300" spc="559" dirty="0">
                <a:solidFill>
                  <a:srgbClr val="000000"/>
                </a:solidFill>
                <a:latin typeface="PEELPA+Arial"/>
                <a:cs typeface="PEELPA+Arial"/>
              </a:rPr>
              <a:t> </a:t>
            </a:r>
            <a:r>
              <a:rPr sz="1300" dirty="0">
                <a:solidFill>
                  <a:srgbClr val="000000"/>
                </a:solidFill>
                <a:latin typeface="PEELPA+Arial"/>
                <a:cs typeface="PEELPA+Arial"/>
              </a:rPr>
              <a:t>adalah</a:t>
            </a:r>
            <a:r>
              <a:rPr sz="1300" spc="592" dirty="0">
                <a:solidFill>
                  <a:srgbClr val="000000"/>
                </a:solidFill>
                <a:latin typeface="PEELPA+Arial"/>
                <a:cs typeface="PEELPA+Arial"/>
              </a:rPr>
              <a:t> </a:t>
            </a:r>
            <a:r>
              <a:rPr sz="1300" dirty="0">
                <a:solidFill>
                  <a:srgbClr val="000000"/>
                </a:solidFill>
                <a:latin typeface="PEELPA+Arial"/>
                <a:cs typeface="PEELPA+Arial"/>
              </a:rPr>
              <a:t>salah</a:t>
            </a:r>
            <a:r>
              <a:rPr sz="1300" spc="601" dirty="0">
                <a:solidFill>
                  <a:srgbClr val="000000"/>
                </a:solidFill>
                <a:latin typeface="PEELPA+Arial"/>
                <a:cs typeface="PEELPA+Arial"/>
              </a:rPr>
              <a:t> </a:t>
            </a:r>
            <a:r>
              <a:rPr sz="1300" dirty="0">
                <a:solidFill>
                  <a:srgbClr val="000000"/>
                </a:solidFill>
                <a:latin typeface="PEELPA+Arial"/>
                <a:cs typeface="PEELPA+Arial"/>
              </a:rPr>
              <a:t>satu</a:t>
            </a:r>
            <a:r>
              <a:rPr sz="1300" spc="588" dirty="0">
                <a:solidFill>
                  <a:srgbClr val="000000"/>
                </a:solidFill>
                <a:latin typeface="PEELPA+Arial"/>
                <a:cs typeface="PEELPA+Arial"/>
              </a:rPr>
              <a:t> </a:t>
            </a:r>
            <a:r>
              <a:rPr sz="1300" dirty="0">
                <a:solidFill>
                  <a:srgbClr val="000000"/>
                </a:solidFill>
                <a:latin typeface="PEELPA+Arial"/>
                <a:cs typeface="PEELPA+Arial"/>
              </a:rPr>
              <a:t>alat</a:t>
            </a:r>
            <a:r>
              <a:rPr sz="1300" spc="580" dirty="0">
                <a:solidFill>
                  <a:srgbClr val="000000"/>
                </a:solidFill>
                <a:latin typeface="PEELPA+Arial"/>
                <a:cs typeface="PEELPA+Arial"/>
              </a:rPr>
              <a:t> </a:t>
            </a:r>
            <a:r>
              <a:rPr sz="1300" dirty="0">
                <a:solidFill>
                  <a:srgbClr val="000000"/>
                </a:solidFill>
                <a:latin typeface="PEELPA+Arial"/>
                <a:cs typeface="PEELPA+Arial"/>
              </a:rPr>
              <a:t>pembuatan</a:t>
            </a:r>
            <a:r>
              <a:rPr sz="1300" spc="548" dirty="0">
                <a:solidFill>
                  <a:srgbClr val="000000"/>
                </a:solidFill>
                <a:latin typeface="PEELPA+Arial"/>
                <a:cs typeface="PEELPA+Arial"/>
              </a:rPr>
              <a:t> </a:t>
            </a:r>
            <a:r>
              <a:rPr sz="1300" spc="14" dirty="0">
                <a:solidFill>
                  <a:srgbClr val="000000"/>
                </a:solidFill>
                <a:latin typeface="PEELPA+Arial"/>
                <a:cs typeface="PEELPA+Arial"/>
              </a:rPr>
              <a:t>model</a:t>
            </a:r>
            <a:r>
              <a:rPr sz="1300" spc="536" dirty="0">
                <a:solidFill>
                  <a:srgbClr val="000000"/>
                </a:solidFill>
                <a:latin typeface="PEELPA+Arial"/>
                <a:cs typeface="PEELPA+Arial"/>
              </a:rPr>
              <a:t> </a:t>
            </a:r>
            <a:r>
              <a:rPr sz="1300" dirty="0">
                <a:solidFill>
                  <a:srgbClr val="000000"/>
                </a:solidFill>
                <a:latin typeface="PEELPA+Arial"/>
                <a:cs typeface="PEELPA+Arial"/>
              </a:rPr>
              <a:t>yang</a:t>
            </a:r>
            <a:r>
              <a:rPr sz="1300" spc="582" dirty="0">
                <a:solidFill>
                  <a:srgbClr val="000000"/>
                </a:solidFill>
                <a:latin typeface="PEELPA+Arial"/>
                <a:cs typeface="PEELPA+Arial"/>
              </a:rPr>
              <a:t> </a:t>
            </a:r>
            <a:r>
              <a:rPr sz="1300" dirty="0">
                <a:solidFill>
                  <a:srgbClr val="000000"/>
                </a:solidFill>
                <a:latin typeface="PEELPA+Arial"/>
                <a:cs typeface="PEELPA+Arial"/>
              </a:rPr>
              <a:t>sering</a:t>
            </a:r>
          </a:p>
          <a:p>
            <a:pPr marL="0" marR="0">
              <a:lnSpc>
                <a:spcPts val="1461"/>
              </a:lnSpc>
              <a:spcBef>
                <a:spcPts val="50"/>
              </a:spcBef>
              <a:spcAft>
                <a:spcPts val="0"/>
              </a:spcAft>
            </a:pPr>
            <a:r>
              <a:rPr sz="1300" dirty="0">
                <a:solidFill>
                  <a:srgbClr val="000000"/>
                </a:solidFill>
                <a:latin typeface="PEELPA+Arial"/>
                <a:cs typeface="PEELPA+Arial"/>
              </a:rPr>
              <a:t>digunakan,</a:t>
            </a:r>
            <a:r>
              <a:rPr sz="1300" spc="333" dirty="0">
                <a:solidFill>
                  <a:srgbClr val="000000"/>
                </a:solidFill>
                <a:latin typeface="PEELPA+Arial"/>
                <a:cs typeface="PEELPA+Arial"/>
              </a:rPr>
              <a:t> </a:t>
            </a:r>
            <a:r>
              <a:rPr sz="1300" dirty="0">
                <a:solidFill>
                  <a:srgbClr val="000000"/>
                </a:solidFill>
                <a:latin typeface="PEELPA+Arial"/>
                <a:cs typeface="PEELPA+Arial"/>
              </a:rPr>
              <a:t>khususnya</a:t>
            </a:r>
            <a:r>
              <a:rPr sz="1300" spc="329" dirty="0">
                <a:solidFill>
                  <a:srgbClr val="000000"/>
                </a:solidFill>
                <a:latin typeface="PEELPA+Arial"/>
                <a:cs typeface="PEELPA+Arial"/>
              </a:rPr>
              <a:t> </a:t>
            </a:r>
            <a:r>
              <a:rPr sz="1300" dirty="0">
                <a:solidFill>
                  <a:srgbClr val="000000"/>
                </a:solidFill>
                <a:latin typeface="PEELPA+Arial"/>
                <a:cs typeface="PEELPA+Arial"/>
              </a:rPr>
              <a:t>bila</a:t>
            </a:r>
            <a:r>
              <a:rPr sz="1300" spc="344" dirty="0">
                <a:solidFill>
                  <a:srgbClr val="000000"/>
                </a:solidFill>
                <a:latin typeface="PEELPA+Arial"/>
                <a:cs typeface="PEELPA+Arial"/>
              </a:rPr>
              <a:t> </a:t>
            </a:r>
            <a:r>
              <a:rPr sz="1300" dirty="0">
                <a:solidFill>
                  <a:srgbClr val="000000"/>
                </a:solidFill>
                <a:latin typeface="PEELPA+Arial"/>
                <a:cs typeface="PEELPA+Arial"/>
              </a:rPr>
              <a:t>fungsi-fungsi</a:t>
            </a:r>
            <a:r>
              <a:rPr sz="1300" spc="275" dirty="0">
                <a:solidFill>
                  <a:srgbClr val="000000"/>
                </a:solidFill>
                <a:latin typeface="PEELPA+Arial"/>
                <a:cs typeface="PEELPA+Arial"/>
              </a:rPr>
              <a:t> </a:t>
            </a:r>
            <a:r>
              <a:rPr sz="1300" dirty="0">
                <a:solidFill>
                  <a:srgbClr val="000000"/>
                </a:solidFill>
                <a:latin typeface="PEELPA+Arial"/>
                <a:cs typeface="PEELPA+Arial"/>
              </a:rPr>
              <a:t>sistem</a:t>
            </a:r>
            <a:r>
              <a:rPr sz="1300" spc="331" dirty="0">
                <a:solidFill>
                  <a:srgbClr val="000000"/>
                </a:solidFill>
                <a:latin typeface="PEELPA+Arial"/>
                <a:cs typeface="PEELPA+Arial"/>
              </a:rPr>
              <a:t> </a:t>
            </a:r>
            <a:r>
              <a:rPr sz="1300" dirty="0">
                <a:solidFill>
                  <a:srgbClr val="000000"/>
                </a:solidFill>
                <a:latin typeface="PEELPA+Arial"/>
                <a:cs typeface="PEELPA+Arial"/>
              </a:rPr>
              <a:t>merupakan</a:t>
            </a:r>
            <a:r>
              <a:rPr sz="1300" spc="353" dirty="0">
                <a:solidFill>
                  <a:srgbClr val="000000"/>
                </a:solidFill>
                <a:latin typeface="PEELPA+Arial"/>
                <a:cs typeface="PEELPA+Arial"/>
              </a:rPr>
              <a:t> </a:t>
            </a:r>
            <a:r>
              <a:rPr sz="1300" dirty="0">
                <a:solidFill>
                  <a:srgbClr val="000000"/>
                </a:solidFill>
                <a:latin typeface="PEELPA+Arial"/>
                <a:cs typeface="PEELPA+Arial"/>
              </a:rPr>
              <a:t>bagian</a:t>
            </a:r>
          </a:p>
          <a:p>
            <a:pPr marL="0" marR="0">
              <a:lnSpc>
                <a:spcPts val="1461"/>
              </a:lnSpc>
              <a:spcBef>
                <a:spcPts val="74"/>
              </a:spcBef>
              <a:spcAft>
                <a:spcPts val="0"/>
              </a:spcAft>
            </a:pPr>
            <a:r>
              <a:rPr sz="1300" dirty="0">
                <a:solidFill>
                  <a:srgbClr val="000000"/>
                </a:solidFill>
                <a:latin typeface="PEELPA+Arial"/>
                <a:cs typeface="PEELPA+Arial"/>
              </a:rPr>
              <a:t>yang</a:t>
            </a:r>
            <a:r>
              <a:rPr sz="1300" spc="229" dirty="0">
                <a:solidFill>
                  <a:srgbClr val="000000"/>
                </a:solidFill>
                <a:latin typeface="PEELPA+Arial"/>
                <a:cs typeface="PEELPA+Arial"/>
              </a:rPr>
              <a:t> </a:t>
            </a:r>
            <a:r>
              <a:rPr sz="1300" dirty="0">
                <a:solidFill>
                  <a:srgbClr val="000000"/>
                </a:solidFill>
                <a:latin typeface="PEELPA+Arial"/>
                <a:cs typeface="PEELPA+Arial"/>
              </a:rPr>
              <a:t>lebih</a:t>
            </a:r>
            <a:r>
              <a:rPr sz="1300" spc="205" dirty="0">
                <a:solidFill>
                  <a:srgbClr val="000000"/>
                </a:solidFill>
                <a:latin typeface="PEELPA+Arial"/>
                <a:cs typeface="PEELPA+Arial"/>
              </a:rPr>
              <a:t> </a:t>
            </a:r>
            <a:r>
              <a:rPr sz="1300" dirty="0">
                <a:solidFill>
                  <a:srgbClr val="000000"/>
                </a:solidFill>
                <a:latin typeface="PEELPA+Arial"/>
                <a:cs typeface="PEELPA+Arial"/>
              </a:rPr>
              <a:t>penting</a:t>
            </a:r>
            <a:r>
              <a:rPr sz="1300" spc="209" dirty="0">
                <a:solidFill>
                  <a:srgbClr val="000000"/>
                </a:solidFill>
                <a:latin typeface="PEELPA+Arial"/>
                <a:cs typeface="PEELPA+Arial"/>
              </a:rPr>
              <a:t> </a:t>
            </a:r>
            <a:r>
              <a:rPr sz="1300" dirty="0">
                <a:solidFill>
                  <a:srgbClr val="000000"/>
                </a:solidFill>
                <a:latin typeface="PEELPA+Arial"/>
                <a:cs typeface="PEELPA+Arial"/>
              </a:rPr>
              <a:t>dan</a:t>
            </a:r>
            <a:r>
              <a:rPr sz="1300" spc="214" dirty="0">
                <a:solidFill>
                  <a:srgbClr val="000000"/>
                </a:solidFill>
                <a:latin typeface="PEELPA+Arial"/>
                <a:cs typeface="PEELPA+Arial"/>
              </a:rPr>
              <a:t> </a:t>
            </a:r>
            <a:r>
              <a:rPr sz="1300" dirty="0">
                <a:solidFill>
                  <a:srgbClr val="000000"/>
                </a:solidFill>
                <a:latin typeface="PEELPA+Arial"/>
                <a:cs typeface="PEELPA+Arial"/>
              </a:rPr>
              <a:t>kompleks</a:t>
            </a:r>
            <a:r>
              <a:rPr sz="1300" spc="224" dirty="0">
                <a:solidFill>
                  <a:srgbClr val="000000"/>
                </a:solidFill>
                <a:latin typeface="PEELPA+Arial"/>
                <a:cs typeface="PEELPA+Arial"/>
              </a:rPr>
              <a:t> </a:t>
            </a:r>
            <a:r>
              <a:rPr sz="1300" dirty="0">
                <a:solidFill>
                  <a:srgbClr val="000000"/>
                </a:solidFill>
                <a:latin typeface="PEELPA+Arial"/>
                <a:cs typeface="PEELPA+Arial"/>
              </a:rPr>
              <a:t>dari</a:t>
            </a:r>
            <a:r>
              <a:rPr sz="1300" spc="209" dirty="0">
                <a:solidFill>
                  <a:srgbClr val="000000"/>
                </a:solidFill>
                <a:latin typeface="PEELPA+Arial"/>
                <a:cs typeface="PEELPA+Arial"/>
              </a:rPr>
              <a:t> </a:t>
            </a:r>
            <a:r>
              <a:rPr sz="1300" dirty="0">
                <a:solidFill>
                  <a:srgbClr val="000000"/>
                </a:solidFill>
                <a:latin typeface="PEELPA+Arial"/>
                <a:cs typeface="PEELPA+Arial"/>
              </a:rPr>
              <a:t>pada</a:t>
            </a:r>
            <a:r>
              <a:rPr sz="1300" spc="199" dirty="0">
                <a:solidFill>
                  <a:srgbClr val="000000"/>
                </a:solidFill>
                <a:latin typeface="PEELPA+Arial"/>
                <a:cs typeface="PEELPA+Arial"/>
              </a:rPr>
              <a:t> </a:t>
            </a:r>
            <a:r>
              <a:rPr sz="1300" dirty="0">
                <a:solidFill>
                  <a:srgbClr val="000000"/>
                </a:solidFill>
                <a:latin typeface="PEELPA+Arial"/>
                <a:cs typeface="PEELPA+Arial"/>
              </a:rPr>
              <a:t>data</a:t>
            </a:r>
            <a:r>
              <a:rPr sz="1300" spc="253" dirty="0">
                <a:solidFill>
                  <a:srgbClr val="000000"/>
                </a:solidFill>
                <a:latin typeface="PEELPA+Arial"/>
                <a:cs typeface="PEELPA+Arial"/>
              </a:rPr>
              <a:t> </a:t>
            </a:r>
            <a:r>
              <a:rPr sz="1300" dirty="0">
                <a:solidFill>
                  <a:srgbClr val="000000"/>
                </a:solidFill>
                <a:latin typeface="PEELPA+Arial"/>
                <a:cs typeface="PEELPA+Arial"/>
              </a:rPr>
              <a:t>yang</a:t>
            </a:r>
            <a:r>
              <a:rPr sz="1300" spc="226" dirty="0">
                <a:solidFill>
                  <a:srgbClr val="000000"/>
                </a:solidFill>
                <a:latin typeface="PEELPA+Arial"/>
                <a:cs typeface="PEELPA+Arial"/>
              </a:rPr>
              <a:t> </a:t>
            </a:r>
            <a:r>
              <a:rPr sz="1300" dirty="0">
                <a:solidFill>
                  <a:srgbClr val="000000"/>
                </a:solidFill>
                <a:latin typeface="PEELPA+Arial"/>
                <a:cs typeface="PEELPA+Arial"/>
              </a:rPr>
              <a:t>dimanipulasi</a:t>
            </a:r>
          </a:p>
          <a:p>
            <a:pPr marL="0" marR="0">
              <a:lnSpc>
                <a:spcPts val="1461"/>
              </a:lnSpc>
              <a:spcBef>
                <a:spcPts val="50"/>
              </a:spcBef>
              <a:spcAft>
                <a:spcPts val="0"/>
              </a:spcAft>
            </a:pPr>
            <a:r>
              <a:rPr sz="1300" dirty="0">
                <a:solidFill>
                  <a:srgbClr val="000000"/>
                </a:solidFill>
                <a:latin typeface="PEELPA+Arial"/>
                <a:cs typeface="PEELPA+Arial"/>
              </a:rPr>
              <a:t>oleh</a:t>
            </a:r>
            <a:r>
              <a:rPr sz="1300" spc="267" dirty="0">
                <a:solidFill>
                  <a:srgbClr val="000000"/>
                </a:solidFill>
                <a:latin typeface="PEELPA+Arial"/>
                <a:cs typeface="PEELPA+Arial"/>
              </a:rPr>
              <a:t> </a:t>
            </a:r>
            <a:r>
              <a:rPr sz="1300" spc="10" dirty="0">
                <a:solidFill>
                  <a:srgbClr val="000000"/>
                </a:solidFill>
                <a:latin typeface="PEELPA+Arial"/>
                <a:cs typeface="PEELPA+Arial"/>
              </a:rPr>
              <a:t>sistem.</a:t>
            </a:r>
            <a:r>
              <a:rPr sz="1300" spc="229" dirty="0">
                <a:solidFill>
                  <a:srgbClr val="000000"/>
                </a:solidFill>
                <a:latin typeface="PEELPA+Arial"/>
                <a:cs typeface="PEELPA+Arial"/>
              </a:rPr>
              <a:t> </a:t>
            </a:r>
            <a:r>
              <a:rPr sz="1300" dirty="0">
                <a:solidFill>
                  <a:srgbClr val="000000"/>
                </a:solidFill>
                <a:latin typeface="PEELPA+Arial"/>
                <a:cs typeface="PEELPA+Arial"/>
              </a:rPr>
              <a:t>Dengan</a:t>
            </a:r>
            <a:r>
              <a:rPr sz="1300" spc="273" dirty="0">
                <a:solidFill>
                  <a:srgbClr val="000000"/>
                </a:solidFill>
                <a:latin typeface="PEELPA+Arial"/>
                <a:cs typeface="PEELPA+Arial"/>
              </a:rPr>
              <a:t> </a:t>
            </a:r>
            <a:r>
              <a:rPr sz="1300" dirty="0">
                <a:solidFill>
                  <a:srgbClr val="000000"/>
                </a:solidFill>
                <a:latin typeface="PEELPA+Arial"/>
                <a:cs typeface="PEELPA+Arial"/>
              </a:rPr>
              <a:t>kata</a:t>
            </a:r>
            <a:r>
              <a:rPr sz="1300" spc="232" dirty="0">
                <a:solidFill>
                  <a:srgbClr val="000000"/>
                </a:solidFill>
                <a:latin typeface="PEELPA+Arial"/>
                <a:cs typeface="PEELPA+Arial"/>
              </a:rPr>
              <a:t> </a:t>
            </a:r>
            <a:r>
              <a:rPr sz="1300" dirty="0">
                <a:solidFill>
                  <a:srgbClr val="000000"/>
                </a:solidFill>
                <a:latin typeface="PEELPA+Arial"/>
                <a:cs typeface="PEELPA+Arial"/>
              </a:rPr>
              <a:t>lain,</a:t>
            </a:r>
            <a:r>
              <a:rPr sz="1300" spc="270" dirty="0">
                <a:solidFill>
                  <a:srgbClr val="000000"/>
                </a:solidFill>
                <a:latin typeface="PEELPA+Arial"/>
                <a:cs typeface="PEELPA+Arial"/>
              </a:rPr>
              <a:t> </a:t>
            </a:r>
            <a:r>
              <a:rPr sz="1300" spc="21" dirty="0">
                <a:solidFill>
                  <a:srgbClr val="000000"/>
                </a:solidFill>
                <a:latin typeface="PEELPA+Arial"/>
                <a:cs typeface="PEELPA+Arial"/>
              </a:rPr>
              <a:t>DFD</a:t>
            </a:r>
            <a:r>
              <a:rPr sz="1300" spc="217" dirty="0">
                <a:solidFill>
                  <a:srgbClr val="000000"/>
                </a:solidFill>
                <a:latin typeface="PEELPA+Arial"/>
                <a:cs typeface="PEELPA+Arial"/>
              </a:rPr>
              <a:t> </a:t>
            </a:r>
            <a:r>
              <a:rPr sz="1300" dirty="0">
                <a:solidFill>
                  <a:srgbClr val="000000"/>
                </a:solidFill>
                <a:latin typeface="PEELPA+Arial"/>
                <a:cs typeface="PEELPA+Arial"/>
              </a:rPr>
              <a:t>adalah</a:t>
            </a:r>
            <a:r>
              <a:rPr sz="1300" spc="259" dirty="0">
                <a:solidFill>
                  <a:srgbClr val="000000"/>
                </a:solidFill>
                <a:latin typeface="PEELPA+Arial"/>
                <a:cs typeface="PEELPA+Arial"/>
              </a:rPr>
              <a:t> </a:t>
            </a:r>
            <a:r>
              <a:rPr sz="1300" dirty="0">
                <a:solidFill>
                  <a:srgbClr val="000000"/>
                </a:solidFill>
                <a:latin typeface="PEELPA+Arial"/>
                <a:cs typeface="PEELPA+Arial"/>
              </a:rPr>
              <a:t>alat</a:t>
            </a:r>
            <a:r>
              <a:rPr sz="1300" spc="295" dirty="0">
                <a:solidFill>
                  <a:srgbClr val="000000"/>
                </a:solidFill>
                <a:latin typeface="PEELPA+Arial"/>
                <a:cs typeface="PEELPA+Arial"/>
              </a:rPr>
              <a:t> </a:t>
            </a:r>
            <a:r>
              <a:rPr sz="1300" dirty="0">
                <a:solidFill>
                  <a:srgbClr val="000000"/>
                </a:solidFill>
                <a:latin typeface="PEELPA+Arial"/>
                <a:cs typeface="PEELPA+Arial"/>
              </a:rPr>
              <a:t>pembuatan</a:t>
            </a:r>
            <a:r>
              <a:rPr sz="1300" spc="264" dirty="0">
                <a:solidFill>
                  <a:srgbClr val="000000"/>
                </a:solidFill>
                <a:latin typeface="PEELPA+Arial"/>
                <a:cs typeface="PEELPA+Arial"/>
              </a:rPr>
              <a:t> </a:t>
            </a:r>
            <a:r>
              <a:rPr sz="1300" spc="10" dirty="0">
                <a:solidFill>
                  <a:srgbClr val="000000"/>
                </a:solidFill>
                <a:latin typeface="PEELPA+Arial"/>
                <a:cs typeface="PEELPA+Arial"/>
              </a:rPr>
              <a:t>model</a:t>
            </a:r>
          </a:p>
          <a:p>
            <a:pPr marL="0" marR="0">
              <a:lnSpc>
                <a:spcPts val="1461"/>
              </a:lnSpc>
              <a:spcBef>
                <a:spcPts val="50"/>
              </a:spcBef>
              <a:spcAft>
                <a:spcPts val="0"/>
              </a:spcAft>
            </a:pPr>
            <a:r>
              <a:rPr sz="1300" dirty="0">
                <a:solidFill>
                  <a:srgbClr val="000000"/>
                </a:solidFill>
                <a:latin typeface="PEELPA+Arial"/>
                <a:cs typeface="PEELPA+Arial"/>
              </a:rPr>
              <a:t>yang</a:t>
            </a:r>
            <a:r>
              <a:rPr sz="1300" spc="-36" dirty="0">
                <a:solidFill>
                  <a:srgbClr val="000000"/>
                </a:solidFill>
                <a:latin typeface="PEELPA+Arial"/>
                <a:cs typeface="PEELPA+Arial"/>
              </a:rPr>
              <a:t> </a:t>
            </a:r>
            <a:r>
              <a:rPr sz="1300" dirty="0">
                <a:solidFill>
                  <a:srgbClr val="000000"/>
                </a:solidFill>
                <a:latin typeface="PEELPA+Arial"/>
                <a:cs typeface="PEELPA+Arial"/>
              </a:rPr>
              <a:t>memberikan penekanan</a:t>
            </a:r>
            <a:r>
              <a:rPr sz="1300" spc="12" dirty="0">
                <a:solidFill>
                  <a:srgbClr val="000000"/>
                </a:solidFill>
                <a:latin typeface="PEELPA+Arial"/>
                <a:cs typeface="PEELPA+Arial"/>
              </a:rPr>
              <a:t> </a:t>
            </a:r>
            <a:r>
              <a:rPr sz="1300" spc="10" dirty="0">
                <a:solidFill>
                  <a:srgbClr val="000000"/>
                </a:solidFill>
                <a:latin typeface="PEELPA+Arial"/>
                <a:cs typeface="PEELPA+Arial"/>
              </a:rPr>
              <a:t>hanya</a:t>
            </a:r>
            <a:r>
              <a:rPr sz="1300" spc="-18" dirty="0">
                <a:solidFill>
                  <a:srgbClr val="000000"/>
                </a:solidFill>
                <a:latin typeface="PEELPA+Arial"/>
                <a:cs typeface="PEELPA+Arial"/>
              </a:rPr>
              <a:t> </a:t>
            </a:r>
            <a:r>
              <a:rPr sz="1300" dirty="0">
                <a:solidFill>
                  <a:srgbClr val="000000"/>
                </a:solidFill>
                <a:latin typeface="PEELPA+Arial"/>
                <a:cs typeface="PEELPA+Arial"/>
              </a:rPr>
              <a:t>pada fungsi</a:t>
            </a:r>
            <a:r>
              <a:rPr sz="1300" spc="-40" dirty="0">
                <a:solidFill>
                  <a:srgbClr val="000000"/>
                </a:solidFill>
                <a:latin typeface="PEELPA+Arial"/>
                <a:cs typeface="PEELPA+Arial"/>
              </a:rPr>
              <a:t> </a:t>
            </a:r>
            <a:r>
              <a:rPr sz="1300" spc="10" dirty="0">
                <a:solidFill>
                  <a:srgbClr val="000000"/>
                </a:solidFill>
                <a:latin typeface="PEELPA+Arial"/>
                <a:cs typeface="PEELPA+Arial"/>
              </a:rPr>
              <a:t>sistem.</a:t>
            </a:r>
          </a:p>
        </p:txBody>
      </p:sp>
      <p:sp>
        <p:nvSpPr>
          <p:cNvPr id="10" name="object 10"/>
          <p:cNvSpPr txBox="1"/>
          <p:nvPr/>
        </p:nvSpPr>
        <p:spPr>
          <a:xfrm>
            <a:off x="1402079" y="7646041"/>
            <a:ext cx="5950250" cy="120134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461"/>
              </a:lnSpc>
              <a:spcBef>
                <a:spcPts val="0"/>
              </a:spcBef>
              <a:spcAft>
                <a:spcPts val="0"/>
              </a:spcAft>
            </a:pPr>
            <a:r>
              <a:rPr sz="1300" dirty="0">
                <a:solidFill>
                  <a:srgbClr val="000000"/>
                </a:solidFill>
                <a:latin typeface="PEELPA+Arial"/>
                <a:cs typeface="PEELPA+Arial"/>
              </a:rPr>
              <a:t>DFD</a:t>
            </a:r>
            <a:r>
              <a:rPr sz="1300" spc="75" dirty="0">
                <a:solidFill>
                  <a:srgbClr val="000000"/>
                </a:solidFill>
                <a:latin typeface="PEELPA+Arial"/>
                <a:cs typeface="PEELPA+Arial"/>
              </a:rPr>
              <a:t> </a:t>
            </a:r>
            <a:r>
              <a:rPr sz="1300" spc="-10" dirty="0">
                <a:solidFill>
                  <a:srgbClr val="000000"/>
                </a:solidFill>
                <a:latin typeface="PEELPA+Arial"/>
                <a:cs typeface="PEELPA+Arial"/>
              </a:rPr>
              <a:t>ini</a:t>
            </a:r>
            <a:r>
              <a:rPr sz="1300" spc="88" dirty="0">
                <a:solidFill>
                  <a:srgbClr val="000000"/>
                </a:solidFill>
                <a:latin typeface="PEELPA+Arial"/>
                <a:cs typeface="PEELPA+Arial"/>
              </a:rPr>
              <a:t> </a:t>
            </a:r>
            <a:r>
              <a:rPr sz="1300" dirty="0">
                <a:solidFill>
                  <a:srgbClr val="000000"/>
                </a:solidFill>
                <a:latin typeface="PEELPA+Arial"/>
                <a:cs typeface="PEELPA+Arial"/>
              </a:rPr>
              <a:t>merupakan</a:t>
            </a:r>
            <a:r>
              <a:rPr sz="1300" spc="67" dirty="0">
                <a:solidFill>
                  <a:srgbClr val="000000"/>
                </a:solidFill>
                <a:latin typeface="PEELPA+Arial"/>
                <a:cs typeface="PEELPA+Arial"/>
              </a:rPr>
              <a:t> </a:t>
            </a:r>
            <a:r>
              <a:rPr sz="1300" dirty="0">
                <a:solidFill>
                  <a:srgbClr val="000000"/>
                </a:solidFill>
                <a:latin typeface="PEELPA+Arial"/>
                <a:cs typeface="PEELPA+Arial"/>
              </a:rPr>
              <a:t>alat</a:t>
            </a:r>
            <a:r>
              <a:rPr sz="1300" spc="79" dirty="0">
                <a:solidFill>
                  <a:srgbClr val="000000"/>
                </a:solidFill>
                <a:latin typeface="PEELPA+Arial"/>
                <a:cs typeface="PEELPA+Arial"/>
              </a:rPr>
              <a:t> </a:t>
            </a:r>
            <a:r>
              <a:rPr sz="1300" dirty="0">
                <a:solidFill>
                  <a:srgbClr val="000000"/>
                </a:solidFill>
                <a:latin typeface="PEELPA+Arial"/>
                <a:cs typeface="PEELPA+Arial"/>
              </a:rPr>
              <a:t>perancangan</a:t>
            </a:r>
            <a:r>
              <a:rPr sz="1300" spc="62" dirty="0">
                <a:solidFill>
                  <a:srgbClr val="000000"/>
                </a:solidFill>
                <a:latin typeface="PEELPA+Arial"/>
                <a:cs typeface="PEELPA+Arial"/>
              </a:rPr>
              <a:t> </a:t>
            </a:r>
            <a:r>
              <a:rPr sz="1300" dirty="0">
                <a:solidFill>
                  <a:srgbClr val="000000"/>
                </a:solidFill>
                <a:latin typeface="PEELPA+Arial"/>
                <a:cs typeface="PEELPA+Arial"/>
              </a:rPr>
              <a:t>sistem</a:t>
            </a:r>
            <a:r>
              <a:rPr sz="1300" spc="526" dirty="0">
                <a:solidFill>
                  <a:srgbClr val="000000"/>
                </a:solidFill>
                <a:latin typeface="PEELPA+Arial"/>
                <a:cs typeface="PEELPA+Arial"/>
              </a:rPr>
              <a:t> </a:t>
            </a:r>
            <a:r>
              <a:rPr sz="1300" dirty="0">
                <a:solidFill>
                  <a:srgbClr val="000000"/>
                </a:solidFill>
                <a:latin typeface="PEELPA+Arial"/>
                <a:cs typeface="PEELPA+Arial"/>
              </a:rPr>
              <a:t>yang</a:t>
            </a:r>
            <a:r>
              <a:rPr sz="1300" spc="87" dirty="0">
                <a:solidFill>
                  <a:srgbClr val="000000"/>
                </a:solidFill>
                <a:latin typeface="PEELPA+Arial"/>
                <a:cs typeface="PEELPA+Arial"/>
              </a:rPr>
              <a:t> </a:t>
            </a:r>
            <a:r>
              <a:rPr sz="1300" dirty="0">
                <a:solidFill>
                  <a:srgbClr val="000000"/>
                </a:solidFill>
                <a:latin typeface="PEELPA+Arial"/>
                <a:cs typeface="PEELPA+Arial"/>
              </a:rPr>
              <a:t>berorientasi</a:t>
            </a:r>
            <a:r>
              <a:rPr sz="1300" spc="43" dirty="0">
                <a:solidFill>
                  <a:srgbClr val="000000"/>
                </a:solidFill>
                <a:latin typeface="PEELPA+Arial"/>
                <a:cs typeface="PEELPA+Arial"/>
              </a:rPr>
              <a:t> </a:t>
            </a:r>
            <a:r>
              <a:rPr sz="1300" spc="11" dirty="0">
                <a:solidFill>
                  <a:srgbClr val="000000"/>
                </a:solidFill>
                <a:latin typeface="PEELPA+Arial"/>
                <a:cs typeface="PEELPA+Arial"/>
              </a:rPr>
              <a:t>pada</a:t>
            </a:r>
          </a:p>
          <a:p>
            <a:pPr marL="0" marR="0">
              <a:lnSpc>
                <a:spcPts val="1461"/>
              </a:lnSpc>
              <a:spcBef>
                <a:spcPts val="50"/>
              </a:spcBef>
              <a:spcAft>
                <a:spcPts val="0"/>
              </a:spcAft>
            </a:pPr>
            <a:r>
              <a:rPr sz="1300" dirty="0">
                <a:solidFill>
                  <a:srgbClr val="000000"/>
                </a:solidFill>
                <a:latin typeface="PEELPA+Arial"/>
                <a:cs typeface="PEELPA+Arial"/>
              </a:rPr>
              <a:t>alur</a:t>
            </a:r>
            <a:r>
              <a:rPr sz="1300" spc="701" dirty="0">
                <a:solidFill>
                  <a:srgbClr val="000000"/>
                </a:solidFill>
                <a:latin typeface="PEELPA+Arial"/>
                <a:cs typeface="PEELPA+Arial"/>
              </a:rPr>
              <a:t> </a:t>
            </a:r>
            <a:r>
              <a:rPr sz="1300" spc="12" dirty="0">
                <a:solidFill>
                  <a:srgbClr val="000000"/>
                </a:solidFill>
                <a:latin typeface="PEELPA+Arial"/>
                <a:cs typeface="PEELPA+Arial"/>
              </a:rPr>
              <a:t>data</a:t>
            </a:r>
            <a:r>
              <a:rPr sz="1300" spc="686" dirty="0">
                <a:solidFill>
                  <a:srgbClr val="000000"/>
                </a:solidFill>
                <a:latin typeface="PEELPA+Arial"/>
                <a:cs typeface="PEELPA+Arial"/>
              </a:rPr>
              <a:t> </a:t>
            </a:r>
            <a:r>
              <a:rPr sz="1300" dirty="0">
                <a:solidFill>
                  <a:srgbClr val="000000"/>
                </a:solidFill>
                <a:latin typeface="PEELPA+Arial"/>
                <a:cs typeface="PEELPA+Arial"/>
              </a:rPr>
              <a:t>dengan</a:t>
            </a:r>
            <a:r>
              <a:rPr sz="1300" spc="713" dirty="0">
                <a:solidFill>
                  <a:srgbClr val="000000"/>
                </a:solidFill>
                <a:latin typeface="PEELPA+Arial"/>
                <a:cs typeface="PEELPA+Arial"/>
              </a:rPr>
              <a:t> </a:t>
            </a:r>
            <a:r>
              <a:rPr sz="1300" dirty="0">
                <a:solidFill>
                  <a:srgbClr val="000000"/>
                </a:solidFill>
                <a:latin typeface="PEELPA+Arial"/>
                <a:cs typeface="PEELPA+Arial"/>
              </a:rPr>
              <a:t>konsep</a:t>
            </a:r>
            <a:r>
              <a:rPr sz="1300" spc="726" dirty="0">
                <a:solidFill>
                  <a:srgbClr val="000000"/>
                </a:solidFill>
                <a:latin typeface="PEELPA+Arial"/>
                <a:cs typeface="PEELPA+Arial"/>
              </a:rPr>
              <a:t> </a:t>
            </a:r>
            <a:r>
              <a:rPr sz="1300" dirty="0">
                <a:solidFill>
                  <a:srgbClr val="000000"/>
                </a:solidFill>
                <a:latin typeface="PEELPA+Arial"/>
                <a:cs typeface="PEELPA+Arial"/>
              </a:rPr>
              <a:t>dekomposisi</a:t>
            </a:r>
            <a:r>
              <a:rPr sz="1300" spc="663" dirty="0">
                <a:solidFill>
                  <a:srgbClr val="000000"/>
                </a:solidFill>
                <a:latin typeface="PEELPA+Arial"/>
                <a:cs typeface="PEELPA+Arial"/>
              </a:rPr>
              <a:t> </a:t>
            </a:r>
            <a:r>
              <a:rPr sz="1300" spc="12" dirty="0">
                <a:solidFill>
                  <a:srgbClr val="000000"/>
                </a:solidFill>
                <a:latin typeface="PEELPA+Arial"/>
                <a:cs typeface="PEELPA+Arial"/>
              </a:rPr>
              <a:t>dapat</a:t>
            </a:r>
            <a:r>
              <a:rPr sz="1300" spc="705" dirty="0">
                <a:solidFill>
                  <a:srgbClr val="000000"/>
                </a:solidFill>
                <a:latin typeface="PEELPA+Arial"/>
                <a:cs typeface="PEELPA+Arial"/>
              </a:rPr>
              <a:t> </a:t>
            </a:r>
            <a:r>
              <a:rPr sz="1300" dirty="0">
                <a:solidFill>
                  <a:srgbClr val="000000"/>
                </a:solidFill>
                <a:latin typeface="PEELPA+Arial"/>
                <a:cs typeface="PEELPA+Arial"/>
              </a:rPr>
              <a:t>digunakan</a:t>
            </a:r>
            <a:r>
              <a:rPr sz="1300" spc="719" dirty="0">
                <a:solidFill>
                  <a:srgbClr val="000000"/>
                </a:solidFill>
                <a:latin typeface="PEELPA+Arial"/>
                <a:cs typeface="PEELPA+Arial"/>
              </a:rPr>
              <a:t> </a:t>
            </a:r>
            <a:r>
              <a:rPr sz="1300" dirty="0">
                <a:solidFill>
                  <a:srgbClr val="000000"/>
                </a:solidFill>
                <a:latin typeface="PEELPA+Arial"/>
                <a:cs typeface="PEELPA+Arial"/>
              </a:rPr>
              <a:t>untuk</a:t>
            </a:r>
          </a:p>
          <a:p>
            <a:pPr marL="0" marR="0">
              <a:lnSpc>
                <a:spcPts val="1461"/>
              </a:lnSpc>
              <a:spcBef>
                <a:spcPts val="50"/>
              </a:spcBef>
              <a:spcAft>
                <a:spcPts val="0"/>
              </a:spcAft>
            </a:pPr>
            <a:r>
              <a:rPr sz="1300" dirty="0">
                <a:solidFill>
                  <a:srgbClr val="000000"/>
                </a:solidFill>
                <a:latin typeface="PEELPA+Arial"/>
                <a:cs typeface="PEELPA+Arial"/>
              </a:rPr>
              <a:t>penggambaran</a:t>
            </a:r>
            <a:r>
              <a:rPr sz="1300" spc="644" dirty="0">
                <a:solidFill>
                  <a:srgbClr val="000000"/>
                </a:solidFill>
                <a:latin typeface="PEELPA+Arial"/>
                <a:cs typeface="PEELPA+Arial"/>
              </a:rPr>
              <a:t> </a:t>
            </a:r>
            <a:r>
              <a:rPr sz="1300" dirty="0">
                <a:solidFill>
                  <a:srgbClr val="000000"/>
                </a:solidFill>
                <a:latin typeface="PEELPA+Arial"/>
                <a:cs typeface="PEELPA+Arial"/>
              </a:rPr>
              <a:t>analisa</a:t>
            </a:r>
            <a:r>
              <a:rPr sz="1300" spc="680" dirty="0">
                <a:solidFill>
                  <a:srgbClr val="000000"/>
                </a:solidFill>
                <a:latin typeface="PEELPA+Arial"/>
                <a:cs typeface="PEELPA+Arial"/>
              </a:rPr>
              <a:t> </a:t>
            </a:r>
            <a:r>
              <a:rPr sz="1300" spc="10" dirty="0">
                <a:solidFill>
                  <a:srgbClr val="000000"/>
                </a:solidFill>
                <a:latin typeface="PEELPA+Arial"/>
                <a:cs typeface="PEELPA+Arial"/>
              </a:rPr>
              <a:t>maupun</a:t>
            </a:r>
            <a:r>
              <a:rPr sz="1300" spc="626" dirty="0">
                <a:solidFill>
                  <a:srgbClr val="000000"/>
                </a:solidFill>
                <a:latin typeface="PEELPA+Arial"/>
                <a:cs typeface="PEELPA+Arial"/>
              </a:rPr>
              <a:t> </a:t>
            </a:r>
            <a:r>
              <a:rPr sz="1300" dirty="0">
                <a:solidFill>
                  <a:srgbClr val="000000"/>
                </a:solidFill>
                <a:latin typeface="PEELPA+Arial"/>
                <a:cs typeface="PEELPA+Arial"/>
              </a:rPr>
              <a:t>rancangan</a:t>
            </a:r>
            <a:r>
              <a:rPr sz="1300" spc="634" dirty="0">
                <a:solidFill>
                  <a:srgbClr val="000000"/>
                </a:solidFill>
                <a:latin typeface="PEELPA+Arial"/>
                <a:cs typeface="PEELPA+Arial"/>
              </a:rPr>
              <a:t> </a:t>
            </a:r>
            <a:r>
              <a:rPr sz="1300" dirty="0">
                <a:solidFill>
                  <a:srgbClr val="000000"/>
                </a:solidFill>
                <a:latin typeface="PEELPA+Arial"/>
                <a:cs typeface="PEELPA+Arial"/>
              </a:rPr>
              <a:t>sistem</a:t>
            </a:r>
            <a:r>
              <a:rPr sz="1300" spc="655" dirty="0">
                <a:solidFill>
                  <a:srgbClr val="000000"/>
                </a:solidFill>
                <a:latin typeface="PEELPA+Arial"/>
                <a:cs typeface="PEELPA+Arial"/>
              </a:rPr>
              <a:t> </a:t>
            </a:r>
            <a:r>
              <a:rPr sz="1300" dirty="0">
                <a:solidFill>
                  <a:srgbClr val="000000"/>
                </a:solidFill>
                <a:latin typeface="PEELPA+Arial"/>
                <a:cs typeface="PEELPA+Arial"/>
              </a:rPr>
              <a:t>yang</a:t>
            </a:r>
            <a:r>
              <a:rPr sz="1300" spc="646" dirty="0">
                <a:solidFill>
                  <a:srgbClr val="000000"/>
                </a:solidFill>
                <a:latin typeface="PEELPA+Arial"/>
                <a:cs typeface="PEELPA+Arial"/>
              </a:rPr>
              <a:t> </a:t>
            </a:r>
            <a:r>
              <a:rPr sz="1300" dirty="0">
                <a:solidFill>
                  <a:srgbClr val="000000"/>
                </a:solidFill>
                <a:latin typeface="PEELPA+Arial"/>
                <a:cs typeface="PEELPA+Arial"/>
              </a:rPr>
              <a:t>mudah</a:t>
            </a:r>
          </a:p>
          <a:p>
            <a:pPr marL="0" marR="0">
              <a:lnSpc>
                <a:spcPts val="1461"/>
              </a:lnSpc>
              <a:spcBef>
                <a:spcPts val="50"/>
              </a:spcBef>
              <a:spcAft>
                <a:spcPts val="0"/>
              </a:spcAft>
            </a:pPr>
            <a:r>
              <a:rPr sz="1300" dirty="0">
                <a:solidFill>
                  <a:srgbClr val="000000"/>
                </a:solidFill>
                <a:latin typeface="PEELPA+Arial"/>
                <a:cs typeface="PEELPA+Arial"/>
              </a:rPr>
              <a:t>dikomunikasikan</a:t>
            </a:r>
            <a:r>
              <a:rPr sz="1300" spc="330" dirty="0">
                <a:solidFill>
                  <a:srgbClr val="000000"/>
                </a:solidFill>
                <a:latin typeface="PEELPA+Arial"/>
                <a:cs typeface="PEELPA+Arial"/>
              </a:rPr>
              <a:t> </a:t>
            </a:r>
            <a:r>
              <a:rPr sz="1300" dirty="0">
                <a:solidFill>
                  <a:srgbClr val="000000"/>
                </a:solidFill>
                <a:latin typeface="PEELPA+Arial"/>
                <a:cs typeface="PEELPA+Arial"/>
              </a:rPr>
              <a:t>oleh</a:t>
            </a:r>
            <a:r>
              <a:rPr sz="1300" spc="360" dirty="0">
                <a:solidFill>
                  <a:srgbClr val="000000"/>
                </a:solidFill>
                <a:latin typeface="PEELPA+Arial"/>
                <a:cs typeface="PEELPA+Arial"/>
              </a:rPr>
              <a:t> </a:t>
            </a:r>
            <a:r>
              <a:rPr sz="1300" dirty="0">
                <a:solidFill>
                  <a:srgbClr val="000000"/>
                </a:solidFill>
                <a:latin typeface="PEELPA+Arial"/>
                <a:cs typeface="PEELPA+Arial"/>
              </a:rPr>
              <a:t>profesional</a:t>
            </a:r>
            <a:r>
              <a:rPr sz="1300" spc="316" dirty="0">
                <a:solidFill>
                  <a:srgbClr val="000000"/>
                </a:solidFill>
                <a:latin typeface="PEELPA+Arial"/>
                <a:cs typeface="PEELPA+Arial"/>
              </a:rPr>
              <a:t> </a:t>
            </a:r>
            <a:r>
              <a:rPr sz="1300" dirty="0">
                <a:solidFill>
                  <a:srgbClr val="000000"/>
                </a:solidFill>
                <a:latin typeface="PEELPA+Arial"/>
                <a:cs typeface="PEELPA+Arial"/>
              </a:rPr>
              <a:t>sistem</a:t>
            </a:r>
            <a:r>
              <a:rPr sz="1300" spc="350" dirty="0">
                <a:solidFill>
                  <a:srgbClr val="000000"/>
                </a:solidFill>
                <a:latin typeface="PEELPA+Arial"/>
                <a:cs typeface="PEELPA+Arial"/>
              </a:rPr>
              <a:t> </a:t>
            </a:r>
            <a:r>
              <a:rPr sz="1300" dirty="0">
                <a:solidFill>
                  <a:srgbClr val="000000"/>
                </a:solidFill>
                <a:latin typeface="PEELPA+Arial"/>
                <a:cs typeface="PEELPA+Arial"/>
              </a:rPr>
              <a:t>kepada</a:t>
            </a:r>
            <a:r>
              <a:rPr sz="1300" spc="319" dirty="0">
                <a:solidFill>
                  <a:srgbClr val="000000"/>
                </a:solidFill>
                <a:latin typeface="PEELPA+Arial"/>
                <a:cs typeface="PEELPA+Arial"/>
              </a:rPr>
              <a:t> </a:t>
            </a:r>
            <a:r>
              <a:rPr sz="1300" dirty="0">
                <a:solidFill>
                  <a:srgbClr val="000000"/>
                </a:solidFill>
                <a:latin typeface="PEELPA+Arial"/>
                <a:cs typeface="PEELPA+Arial"/>
              </a:rPr>
              <a:t>pemakai</a:t>
            </a:r>
            <a:r>
              <a:rPr sz="1300" spc="306" dirty="0">
                <a:solidFill>
                  <a:srgbClr val="000000"/>
                </a:solidFill>
                <a:latin typeface="PEELPA+Arial"/>
                <a:cs typeface="PEELPA+Arial"/>
              </a:rPr>
              <a:t> </a:t>
            </a:r>
            <a:r>
              <a:rPr sz="1300" dirty="0">
                <a:solidFill>
                  <a:srgbClr val="000000"/>
                </a:solidFill>
                <a:latin typeface="PEELPA+Arial"/>
                <a:cs typeface="PEELPA+Arial"/>
              </a:rPr>
              <a:t>maupun</a:t>
            </a:r>
          </a:p>
          <a:p>
            <a:pPr marL="0" marR="0">
              <a:lnSpc>
                <a:spcPts val="1461"/>
              </a:lnSpc>
              <a:spcBef>
                <a:spcPts val="50"/>
              </a:spcBef>
              <a:spcAft>
                <a:spcPts val="0"/>
              </a:spcAft>
            </a:pPr>
            <a:r>
              <a:rPr sz="1300" dirty="0">
                <a:solidFill>
                  <a:srgbClr val="000000"/>
                </a:solidFill>
                <a:latin typeface="PEELPA+Arial"/>
                <a:cs typeface="PEELPA+Arial"/>
              </a:rPr>
              <a:t>pembuat program.</a:t>
            </a:r>
          </a:p>
        </p:txBody>
      </p:sp>
      <p:sp>
        <p:nvSpPr>
          <p:cNvPr id="11" name="object 11"/>
          <p:cNvSpPr txBox="1"/>
          <p:nvPr/>
        </p:nvSpPr>
        <p:spPr>
          <a:xfrm>
            <a:off x="1402080" y="9168903"/>
            <a:ext cx="2055658" cy="31539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061"/>
              </a:lnSpc>
              <a:spcBef>
                <a:spcPts val="0"/>
              </a:spcBef>
              <a:spcAft>
                <a:spcPts val="0"/>
              </a:spcAft>
            </a:pPr>
            <a:r>
              <a:rPr sz="950" i="1" dirty="0">
                <a:solidFill>
                  <a:srgbClr val="000000"/>
                </a:solidFill>
                <a:latin typeface="GCINAM+Arial,Italic"/>
                <a:cs typeface="GCINAM+Arial,Italic"/>
              </a:rPr>
              <a:t>Analisis dan Perancangan Sistem</a:t>
            </a:r>
          </a:p>
        </p:txBody>
      </p:sp>
      <p:sp>
        <p:nvSpPr>
          <p:cNvPr id="12" name="object 12"/>
          <p:cNvSpPr txBox="1"/>
          <p:nvPr/>
        </p:nvSpPr>
        <p:spPr>
          <a:xfrm>
            <a:off x="5876119" y="9168903"/>
            <a:ext cx="756375" cy="31539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061"/>
              </a:lnSpc>
              <a:spcBef>
                <a:spcPts val="0"/>
              </a:spcBef>
              <a:spcAft>
                <a:spcPts val="0"/>
              </a:spcAft>
            </a:pPr>
            <a:r>
              <a:rPr sz="950" i="1" dirty="0">
                <a:solidFill>
                  <a:srgbClr val="000000"/>
                </a:solidFill>
                <a:latin typeface="GCINAM+Arial,Italic"/>
                <a:cs typeface="GCINAM+Arial,Italic"/>
              </a:rPr>
              <a:t>Halaman 1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"/>
          <p:cNvSpPr/>
          <p:nvPr/>
        </p:nvSpPr>
        <p:spPr>
          <a:xfrm>
            <a:off x="1383779" y="9165335"/>
            <a:ext cx="5209031" cy="609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1402080" y="861497"/>
            <a:ext cx="5343864" cy="43330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461"/>
              </a:lnSpc>
              <a:spcBef>
                <a:spcPts val="0"/>
              </a:spcBef>
              <a:spcAft>
                <a:spcPts val="0"/>
              </a:spcAft>
            </a:pPr>
            <a:r>
              <a:rPr sz="1300" b="1" spc="23" dirty="0">
                <a:solidFill>
                  <a:srgbClr val="000000"/>
                </a:solidFill>
                <a:latin typeface="IBIDQC+Arial,Bold"/>
                <a:cs typeface="IBIDQC+Arial,Bold"/>
              </a:rPr>
              <a:t>5.</a:t>
            </a:r>
            <a:r>
              <a:rPr sz="1300" b="1" spc="178" dirty="0">
                <a:solidFill>
                  <a:srgbClr val="000000"/>
                </a:solidFill>
                <a:latin typeface="IBIDQC+Arial,Bold"/>
                <a:cs typeface="IBIDQC+Arial,Bold"/>
              </a:rPr>
              <a:t> </a:t>
            </a:r>
            <a:r>
              <a:rPr sz="1300" b="1" dirty="0">
                <a:solidFill>
                  <a:srgbClr val="000000"/>
                </a:solidFill>
                <a:latin typeface="IBIDQC+Arial,Bold"/>
                <a:cs typeface="IBIDQC+Arial,Bold"/>
              </a:rPr>
              <a:t>SYAR</a:t>
            </a:r>
            <a:r>
              <a:rPr sz="1300" b="1" spc="-298" dirty="0">
                <a:solidFill>
                  <a:srgbClr val="000000"/>
                </a:solidFill>
                <a:latin typeface="IBIDQC+Arial,Bold"/>
                <a:cs typeface="IBIDQC+Arial,Bold"/>
              </a:rPr>
              <a:t> </a:t>
            </a:r>
            <a:r>
              <a:rPr sz="1300" b="1" dirty="0">
                <a:solidFill>
                  <a:srgbClr val="000000"/>
                </a:solidFill>
                <a:latin typeface="IBIDQC+Arial,Bold"/>
                <a:cs typeface="IBIDQC+Arial,Bold"/>
              </a:rPr>
              <a:t>AT-SYAR</a:t>
            </a:r>
            <a:r>
              <a:rPr sz="1300" b="1" spc="-274" dirty="0">
                <a:solidFill>
                  <a:srgbClr val="000000"/>
                </a:solidFill>
                <a:latin typeface="IBIDQC+Arial,Bold"/>
                <a:cs typeface="IBIDQC+Arial,Bold"/>
              </a:rPr>
              <a:t> </a:t>
            </a:r>
            <a:r>
              <a:rPr sz="1300" b="1" spc="-40" dirty="0">
                <a:solidFill>
                  <a:srgbClr val="000000"/>
                </a:solidFill>
                <a:latin typeface="IBIDQC+Arial,Bold"/>
                <a:cs typeface="IBIDQC+Arial,Bold"/>
              </a:rPr>
              <a:t>AT</a:t>
            </a:r>
            <a:r>
              <a:rPr sz="1300" b="1" spc="665" dirty="0">
                <a:solidFill>
                  <a:srgbClr val="000000"/>
                </a:solidFill>
                <a:latin typeface="IBIDQC+Arial,Bold"/>
                <a:cs typeface="IBIDQC+Arial,Bold"/>
              </a:rPr>
              <a:t> </a:t>
            </a:r>
            <a:r>
              <a:rPr sz="1300" b="1" dirty="0">
                <a:solidFill>
                  <a:srgbClr val="000000"/>
                </a:solidFill>
                <a:latin typeface="IBIDQC+Arial,Bold"/>
                <a:cs typeface="IBIDQC+Arial,Bold"/>
              </a:rPr>
              <a:t>PEMBUATAN</a:t>
            </a:r>
            <a:r>
              <a:rPr sz="1300" b="1" spc="34" dirty="0">
                <a:solidFill>
                  <a:srgbClr val="000000"/>
                </a:solidFill>
                <a:latin typeface="IBIDQC+Arial,Bold"/>
                <a:cs typeface="IBIDQC+Arial,Bold"/>
              </a:rPr>
              <a:t> </a:t>
            </a:r>
            <a:r>
              <a:rPr sz="1300" b="1" spc="18" dirty="0">
                <a:solidFill>
                  <a:srgbClr val="000000"/>
                </a:solidFill>
                <a:latin typeface="IBIDQC+Arial,Bold"/>
                <a:cs typeface="IBIDQC+Arial,Bold"/>
              </a:rPr>
              <a:t>DATA</a:t>
            </a:r>
            <a:r>
              <a:rPr sz="1300" b="1" spc="-60" dirty="0">
                <a:solidFill>
                  <a:srgbClr val="000000"/>
                </a:solidFill>
                <a:latin typeface="IBIDQC+Arial,Bold"/>
                <a:cs typeface="IBIDQC+Arial,Bold"/>
              </a:rPr>
              <a:t> </a:t>
            </a:r>
            <a:r>
              <a:rPr sz="1300" b="1" spc="15" dirty="0">
                <a:solidFill>
                  <a:srgbClr val="000000"/>
                </a:solidFill>
                <a:latin typeface="IBIDQC+Arial,Bold"/>
                <a:cs typeface="IBIDQC+Arial,Bold"/>
              </a:rPr>
              <a:t>FLOW</a:t>
            </a:r>
            <a:r>
              <a:rPr sz="1300" b="1" spc="-31" dirty="0">
                <a:solidFill>
                  <a:srgbClr val="000000"/>
                </a:solidFill>
                <a:latin typeface="IBIDQC+Arial,Bold"/>
                <a:cs typeface="IBIDQC+Arial,Bold"/>
              </a:rPr>
              <a:t> </a:t>
            </a:r>
            <a:r>
              <a:rPr sz="1300" b="1" dirty="0">
                <a:solidFill>
                  <a:srgbClr val="000000"/>
                </a:solidFill>
                <a:latin typeface="IBIDQC+Arial,Bold"/>
                <a:cs typeface="IBIDQC+Arial,Bold"/>
              </a:rPr>
              <a:t>DIAGRAM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1402080" y="1248593"/>
            <a:ext cx="5951627" cy="139640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461"/>
              </a:lnSpc>
              <a:spcBef>
                <a:spcPts val="0"/>
              </a:spcBef>
              <a:spcAft>
                <a:spcPts val="0"/>
              </a:spcAft>
            </a:pPr>
            <a:r>
              <a:rPr sz="1300" dirty="0">
                <a:solidFill>
                  <a:srgbClr val="000000"/>
                </a:solidFill>
                <a:latin typeface="PEELPA+Arial"/>
                <a:cs typeface="PEELPA+Arial"/>
              </a:rPr>
              <a:t>Syarat</a:t>
            </a:r>
            <a:r>
              <a:rPr sz="1300" spc="169" dirty="0">
                <a:solidFill>
                  <a:srgbClr val="000000"/>
                </a:solidFill>
                <a:latin typeface="PEELPA+Arial"/>
                <a:cs typeface="PEELPA+Arial"/>
              </a:rPr>
              <a:t> </a:t>
            </a:r>
            <a:r>
              <a:rPr sz="1300" dirty="0">
                <a:solidFill>
                  <a:srgbClr val="000000"/>
                </a:solidFill>
                <a:latin typeface="PEELPA+Arial"/>
                <a:cs typeface="PEELPA+Arial"/>
              </a:rPr>
              <a:t>pembuatan</a:t>
            </a:r>
            <a:r>
              <a:rPr sz="1300" spc="188" dirty="0">
                <a:solidFill>
                  <a:srgbClr val="000000"/>
                </a:solidFill>
                <a:latin typeface="PEELPA+Arial"/>
                <a:cs typeface="PEELPA+Arial"/>
              </a:rPr>
              <a:t> </a:t>
            </a:r>
            <a:r>
              <a:rPr sz="1300" dirty="0">
                <a:solidFill>
                  <a:srgbClr val="000000"/>
                </a:solidFill>
                <a:latin typeface="PEELPA+Arial"/>
                <a:cs typeface="PEELPA+Arial"/>
              </a:rPr>
              <a:t>DFD</a:t>
            </a:r>
            <a:r>
              <a:rPr sz="1300" spc="189" dirty="0">
                <a:solidFill>
                  <a:srgbClr val="000000"/>
                </a:solidFill>
                <a:latin typeface="PEELPA+Arial"/>
                <a:cs typeface="PEELPA+Arial"/>
              </a:rPr>
              <a:t> </a:t>
            </a:r>
            <a:r>
              <a:rPr sz="1300" dirty="0">
                <a:solidFill>
                  <a:srgbClr val="000000"/>
                </a:solidFill>
                <a:latin typeface="PEELPA+Arial"/>
                <a:cs typeface="PEELPA+Arial"/>
              </a:rPr>
              <a:t>ini</a:t>
            </a:r>
            <a:r>
              <a:rPr sz="1300" spc="155" dirty="0">
                <a:solidFill>
                  <a:srgbClr val="000000"/>
                </a:solidFill>
                <a:latin typeface="PEELPA+Arial"/>
                <a:cs typeface="PEELPA+Arial"/>
              </a:rPr>
              <a:t> </a:t>
            </a:r>
            <a:r>
              <a:rPr sz="1300" spc="14" dirty="0">
                <a:solidFill>
                  <a:srgbClr val="000000"/>
                </a:solidFill>
                <a:latin typeface="PEELPA+Arial"/>
                <a:cs typeface="PEELPA+Arial"/>
              </a:rPr>
              <a:t>akan</a:t>
            </a:r>
            <a:r>
              <a:rPr sz="1300" spc="112" dirty="0">
                <a:solidFill>
                  <a:srgbClr val="000000"/>
                </a:solidFill>
                <a:latin typeface="PEELPA+Arial"/>
                <a:cs typeface="PEELPA+Arial"/>
              </a:rPr>
              <a:t> </a:t>
            </a:r>
            <a:r>
              <a:rPr sz="1300" dirty="0">
                <a:solidFill>
                  <a:srgbClr val="000000"/>
                </a:solidFill>
                <a:latin typeface="PEELPA+Arial"/>
                <a:cs typeface="PEELPA+Arial"/>
              </a:rPr>
              <a:t>menolong</a:t>
            </a:r>
            <a:r>
              <a:rPr sz="1300" spc="174" dirty="0">
                <a:solidFill>
                  <a:srgbClr val="000000"/>
                </a:solidFill>
                <a:latin typeface="PEELPA+Arial"/>
                <a:cs typeface="PEELPA+Arial"/>
              </a:rPr>
              <a:t> </a:t>
            </a:r>
            <a:r>
              <a:rPr sz="1300" dirty="0">
                <a:solidFill>
                  <a:srgbClr val="000000"/>
                </a:solidFill>
                <a:latin typeface="PEELPA+Arial"/>
                <a:cs typeface="PEELPA+Arial"/>
              </a:rPr>
              <a:t>profesional</a:t>
            </a:r>
            <a:r>
              <a:rPr sz="1300" spc="146" dirty="0">
                <a:solidFill>
                  <a:srgbClr val="000000"/>
                </a:solidFill>
                <a:latin typeface="PEELPA+Arial"/>
                <a:cs typeface="PEELPA+Arial"/>
              </a:rPr>
              <a:t> </a:t>
            </a:r>
            <a:r>
              <a:rPr sz="1300" dirty="0">
                <a:solidFill>
                  <a:srgbClr val="000000"/>
                </a:solidFill>
                <a:latin typeface="PEELPA+Arial"/>
                <a:cs typeface="PEELPA+Arial"/>
              </a:rPr>
              <a:t>sistem</a:t>
            </a:r>
            <a:r>
              <a:rPr sz="1300" spc="157" dirty="0">
                <a:solidFill>
                  <a:srgbClr val="000000"/>
                </a:solidFill>
                <a:latin typeface="PEELPA+Arial"/>
                <a:cs typeface="PEELPA+Arial"/>
              </a:rPr>
              <a:t> </a:t>
            </a:r>
            <a:r>
              <a:rPr sz="1300" dirty="0">
                <a:solidFill>
                  <a:srgbClr val="000000"/>
                </a:solidFill>
                <a:latin typeface="PEELPA+Arial"/>
                <a:cs typeface="PEELPA+Arial"/>
              </a:rPr>
              <a:t>untuk</a:t>
            </a:r>
          </a:p>
          <a:p>
            <a:pPr marL="0" marR="0">
              <a:lnSpc>
                <a:spcPts val="1461"/>
              </a:lnSpc>
              <a:spcBef>
                <a:spcPts val="50"/>
              </a:spcBef>
              <a:spcAft>
                <a:spcPts val="0"/>
              </a:spcAft>
            </a:pPr>
            <a:r>
              <a:rPr sz="1300" dirty="0">
                <a:solidFill>
                  <a:srgbClr val="000000"/>
                </a:solidFill>
                <a:latin typeface="PEELPA+Arial"/>
                <a:cs typeface="PEELPA+Arial"/>
              </a:rPr>
              <a:t>menghindari</a:t>
            </a:r>
            <a:r>
              <a:rPr sz="1300" spc="269" dirty="0">
                <a:solidFill>
                  <a:srgbClr val="000000"/>
                </a:solidFill>
                <a:latin typeface="PEELPA+Arial"/>
                <a:cs typeface="PEELPA+Arial"/>
              </a:rPr>
              <a:t> </a:t>
            </a:r>
            <a:r>
              <a:rPr sz="1300" dirty="0">
                <a:solidFill>
                  <a:srgbClr val="000000"/>
                </a:solidFill>
                <a:latin typeface="PEELPA+Arial"/>
                <a:cs typeface="PEELPA+Arial"/>
              </a:rPr>
              <a:t>pembentukkan</a:t>
            </a:r>
            <a:r>
              <a:rPr sz="1300" spc="309" dirty="0">
                <a:solidFill>
                  <a:srgbClr val="000000"/>
                </a:solidFill>
                <a:latin typeface="PEELPA+Arial"/>
                <a:cs typeface="PEELPA+Arial"/>
              </a:rPr>
              <a:t> </a:t>
            </a:r>
            <a:r>
              <a:rPr sz="1300" dirty="0">
                <a:solidFill>
                  <a:srgbClr val="000000"/>
                </a:solidFill>
                <a:latin typeface="PEELPA+Arial"/>
                <a:cs typeface="PEELPA+Arial"/>
              </a:rPr>
              <a:t>DFD</a:t>
            </a:r>
            <a:r>
              <a:rPr sz="1300" spc="316" dirty="0">
                <a:solidFill>
                  <a:srgbClr val="000000"/>
                </a:solidFill>
                <a:latin typeface="PEELPA+Arial"/>
                <a:cs typeface="PEELPA+Arial"/>
              </a:rPr>
              <a:t> </a:t>
            </a:r>
            <a:r>
              <a:rPr sz="1300" dirty="0">
                <a:solidFill>
                  <a:srgbClr val="000000"/>
                </a:solidFill>
                <a:latin typeface="PEELPA+Arial"/>
                <a:cs typeface="PEELPA+Arial"/>
              </a:rPr>
              <a:t>yang</a:t>
            </a:r>
            <a:r>
              <a:rPr sz="1300" spc="317" dirty="0">
                <a:solidFill>
                  <a:srgbClr val="000000"/>
                </a:solidFill>
                <a:latin typeface="PEELPA+Arial"/>
                <a:cs typeface="PEELPA+Arial"/>
              </a:rPr>
              <a:t> </a:t>
            </a:r>
            <a:r>
              <a:rPr sz="1300" dirty="0">
                <a:solidFill>
                  <a:srgbClr val="000000"/>
                </a:solidFill>
                <a:latin typeface="PEELPA+Arial"/>
                <a:cs typeface="PEELPA+Arial"/>
              </a:rPr>
              <a:t>salah</a:t>
            </a:r>
            <a:r>
              <a:rPr sz="1300" spc="317" dirty="0">
                <a:solidFill>
                  <a:srgbClr val="000000"/>
                </a:solidFill>
                <a:latin typeface="PEELPA+Arial"/>
                <a:cs typeface="PEELPA+Arial"/>
              </a:rPr>
              <a:t> </a:t>
            </a:r>
            <a:r>
              <a:rPr sz="1300" dirty="0">
                <a:solidFill>
                  <a:srgbClr val="000000"/>
                </a:solidFill>
                <a:latin typeface="PEELPA+Arial"/>
                <a:cs typeface="PEELPA+Arial"/>
              </a:rPr>
              <a:t>atau</a:t>
            </a:r>
            <a:r>
              <a:rPr sz="1300" spc="264" dirty="0">
                <a:solidFill>
                  <a:srgbClr val="000000"/>
                </a:solidFill>
                <a:latin typeface="PEELPA+Arial"/>
                <a:cs typeface="PEELPA+Arial"/>
              </a:rPr>
              <a:t> </a:t>
            </a:r>
            <a:r>
              <a:rPr sz="1300" dirty="0">
                <a:solidFill>
                  <a:srgbClr val="000000"/>
                </a:solidFill>
                <a:latin typeface="PEELPA+Arial"/>
                <a:cs typeface="PEELPA+Arial"/>
              </a:rPr>
              <a:t>DFD</a:t>
            </a:r>
            <a:r>
              <a:rPr sz="1300" spc="321" dirty="0">
                <a:solidFill>
                  <a:srgbClr val="000000"/>
                </a:solidFill>
                <a:latin typeface="PEELPA+Arial"/>
                <a:cs typeface="PEELPA+Arial"/>
              </a:rPr>
              <a:t> </a:t>
            </a:r>
            <a:r>
              <a:rPr sz="1300" dirty="0">
                <a:solidFill>
                  <a:srgbClr val="000000"/>
                </a:solidFill>
                <a:latin typeface="PEELPA+Arial"/>
                <a:cs typeface="PEELPA+Arial"/>
              </a:rPr>
              <a:t>yang</a:t>
            </a:r>
            <a:r>
              <a:rPr sz="1300" spc="317" dirty="0">
                <a:solidFill>
                  <a:srgbClr val="000000"/>
                </a:solidFill>
                <a:latin typeface="PEELPA+Arial"/>
                <a:cs typeface="PEELPA+Arial"/>
              </a:rPr>
              <a:t> </a:t>
            </a:r>
            <a:r>
              <a:rPr sz="1300" dirty="0">
                <a:solidFill>
                  <a:srgbClr val="000000"/>
                </a:solidFill>
                <a:latin typeface="PEELPA+Arial"/>
                <a:cs typeface="PEELPA+Arial"/>
              </a:rPr>
              <a:t>tidak</a:t>
            </a:r>
          </a:p>
          <a:p>
            <a:pPr marL="0" marR="0">
              <a:lnSpc>
                <a:spcPts val="1461"/>
              </a:lnSpc>
              <a:spcBef>
                <a:spcPts val="50"/>
              </a:spcBef>
              <a:spcAft>
                <a:spcPts val="0"/>
              </a:spcAft>
            </a:pPr>
            <a:r>
              <a:rPr sz="1300" dirty="0">
                <a:solidFill>
                  <a:srgbClr val="000000"/>
                </a:solidFill>
                <a:latin typeface="PEELPA+Arial"/>
                <a:cs typeface="PEELPA+Arial"/>
              </a:rPr>
              <a:t>lengkap</a:t>
            </a:r>
            <a:r>
              <a:rPr sz="1300" spc="830" dirty="0">
                <a:solidFill>
                  <a:srgbClr val="000000"/>
                </a:solidFill>
                <a:latin typeface="PEELPA+Arial"/>
                <a:cs typeface="PEELPA+Arial"/>
              </a:rPr>
              <a:t> </a:t>
            </a:r>
            <a:r>
              <a:rPr sz="1300" dirty="0">
                <a:solidFill>
                  <a:srgbClr val="000000"/>
                </a:solidFill>
                <a:latin typeface="PEELPA+Arial"/>
                <a:cs typeface="PEELPA+Arial"/>
              </a:rPr>
              <a:t>atau</a:t>
            </a:r>
            <a:r>
              <a:rPr sz="1300" spc="842" dirty="0">
                <a:solidFill>
                  <a:srgbClr val="000000"/>
                </a:solidFill>
                <a:latin typeface="PEELPA+Arial"/>
                <a:cs typeface="PEELPA+Arial"/>
              </a:rPr>
              <a:t> </a:t>
            </a:r>
            <a:r>
              <a:rPr sz="1300" dirty="0">
                <a:solidFill>
                  <a:srgbClr val="000000"/>
                </a:solidFill>
                <a:latin typeface="PEELPA+Arial"/>
                <a:cs typeface="PEELPA+Arial"/>
              </a:rPr>
              <a:t>tidak</a:t>
            </a:r>
            <a:r>
              <a:rPr sz="1300" spc="807" dirty="0">
                <a:solidFill>
                  <a:srgbClr val="000000"/>
                </a:solidFill>
                <a:latin typeface="PEELPA+Arial"/>
                <a:cs typeface="PEELPA+Arial"/>
              </a:rPr>
              <a:t> </a:t>
            </a:r>
            <a:r>
              <a:rPr sz="1300" dirty="0">
                <a:solidFill>
                  <a:srgbClr val="000000"/>
                </a:solidFill>
                <a:latin typeface="PEELPA+Arial"/>
                <a:cs typeface="PEELPA+Arial"/>
              </a:rPr>
              <a:t>konsisten</a:t>
            </a:r>
            <a:r>
              <a:rPr sz="1300" spc="788" dirty="0">
                <a:solidFill>
                  <a:srgbClr val="000000"/>
                </a:solidFill>
                <a:latin typeface="PEELPA+Arial"/>
                <a:cs typeface="PEELPA+Arial"/>
              </a:rPr>
              <a:t> </a:t>
            </a:r>
            <a:r>
              <a:rPr sz="1300" dirty="0">
                <a:solidFill>
                  <a:srgbClr val="000000"/>
                </a:solidFill>
                <a:latin typeface="PEELPA+Arial"/>
                <a:cs typeface="PEELPA+Arial"/>
              </a:rPr>
              <a:t>secara</a:t>
            </a:r>
            <a:r>
              <a:rPr sz="1300" spc="819" dirty="0">
                <a:solidFill>
                  <a:srgbClr val="000000"/>
                </a:solidFill>
                <a:latin typeface="PEELPA+Arial"/>
                <a:cs typeface="PEELPA+Arial"/>
              </a:rPr>
              <a:t> </a:t>
            </a:r>
            <a:r>
              <a:rPr sz="1300" dirty="0">
                <a:solidFill>
                  <a:srgbClr val="000000"/>
                </a:solidFill>
                <a:latin typeface="PEELPA+Arial"/>
                <a:cs typeface="PEELPA+Arial"/>
              </a:rPr>
              <a:t>logika.</a:t>
            </a:r>
            <a:r>
              <a:rPr sz="1300" spc="805" dirty="0">
                <a:solidFill>
                  <a:srgbClr val="000000"/>
                </a:solidFill>
                <a:latin typeface="PEELPA+Arial"/>
                <a:cs typeface="PEELPA+Arial"/>
              </a:rPr>
              <a:t> </a:t>
            </a:r>
            <a:r>
              <a:rPr sz="1300" dirty="0">
                <a:solidFill>
                  <a:srgbClr val="000000"/>
                </a:solidFill>
                <a:latin typeface="PEELPA+Arial"/>
                <a:cs typeface="PEELPA+Arial"/>
              </a:rPr>
              <a:t>Beberapa</a:t>
            </a:r>
            <a:r>
              <a:rPr sz="1300" spc="796" dirty="0">
                <a:solidFill>
                  <a:srgbClr val="000000"/>
                </a:solidFill>
                <a:latin typeface="PEELPA+Arial"/>
                <a:cs typeface="PEELPA+Arial"/>
              </a:rPr>
              <a:t> </a:t>
            </a:r>
            <a:r>
              <a:rPr sz="1300" dirty="0">
                <a:solidFill>
                  <a:srgbClr val="000000"/>
                </a:solidFill>
                <a:latin typeface="PEELPA+Arial"/>
                <a:cs typeface="PEELPA+Arial"/>
              </a:rPr>
              <a:t>syarat</a:t>
            </a:r>
          </a:p>
          <a:p>
            <a:pPr marL="0" marR="0">
              <a:lnSpc>
                <a:spcPts val="1461"/>
              </a:lnSpc>
              <a:spcBef>
                <a:spcPts val="50"/>
              </a:spcBef>
              <a:spcAft>
                <a:spcPts val="0"/>
              </a:spcAft>
            </a:pPr>
            <a:r>
              <a:rPr sz="1300" dirty="0">
                <a:solidFill>
                  <a:srgbClr val="000000"/>
                </a:solidFill>
                <a:latin typeface="PEELPA+Arial"/>
                <a:cs typeface="PEELPA+Arial"/>
              </a:rPr>
              <a:t>pembutan</a:t>
            </a:r>
            <a:r>
              <a:rPr sz="1300" spc="18" dirty="0">
                <a:solidFill>
                  <a:srgbClr val="000000"/>
                </a:solidFill>
                <a:latin typeface="PEELPA+Arial"/>
                <a:cs typeface="PEELPA+Arial"/>
              </a:rPr>
              <a:t> </a:t>
            </a:r>
            <a:r>
              <a:rPr sz="1300" dirty="0">
                <a:solidFill>
                  <a:srgbClr val="000000"/>
                </a:solidFill>
                <a:latin typeface="PEELPA+Arial"/>
                <a:cs typeface="PEELPA+Arial"/>
              </a:rPr>
              <a:t>DFD</a:t>
            </a:r>
            <a:r>
              <a:rPr sz="1300" spc="46" dirty="0">
                <a:solidFill>
                  <a:srgbClr val="000000"/>
                </a:solidFill>
                <a:latin typeface="PEELPA+Arial"/>
                <a:cs typeface="PEELPA+Arial"/>
              </a:rPr>
              <a:t> </a:t>
            </a:r>
            <a:r>
              <a:rPr sz="1300" dirty="0">
                <a:solidFill>
                  <a:srgbClr val="000000"/>
                </a:solidFill>
                <a:latin typeface="PEELPA+Arial"/>
                <a:cs typeface="PEELPA+Arial"/>
              </a:rPr>
              <a:t>dapat</a:t>
            </a:r>
            <a:r>
              <a:rPr sz="1300" spc="25" dirty="0">
                <a:solidFill>
                  <a:srgbClr val="000000"/>
                </a:solidFill>
                <a:latin typeface="PEELPA+Arial"/>
                <a:cs typeface="PEELPA+Arial"/>
              </a:rPr>
              <a:t> </a:t>
            </a:r>
            <a:r>
              <a:rPr sz="1300" dirty="0">
                <a:solidFill>
                  <a:srgbClr val="000000"/>
                </a:solidFill>
                <a:latin typeface="PEELPA+Arial"/>
                <a:cs typeface="PEELPA+Arial"/>
              </a:rPr>
              <a:t>menolong</a:t>
            </a:r>
            <a:r>
              <a:rPr sz="1300" spc="28" dirty="0">
                <a:solidFill>
                  <a:srgbClr val="000000"/>
                </a:solidFill>
                <a:latin typeface="PEELPA+Arial"/>
                <a:cs typeface="PEELPA+Arial"/>
              </a:rPr>
              <a:t> </a:t>
            </a:r>
            <a:r>
              <a:rPr sz="1300" dirty="0">
                <a:solidFill>
                  <a:srgbClr val="000000"/>
                </a:solidFill>
                <a:latin typeface="PEELPA+Arial"/>
                <a:cs typeface="PEELPA+Arial"/>
              </a:rPr>
              <a:t>profesional</a:t>
            </a:r>
            <a:r>
              <a:rPr sz="1300" spc="14" dirty="0">
                <a:solidFill>
                  <a:srgbClr val="000000"/>
                </a:solidFill>
                <a:latin typeface="PEELPA+Arial"/>
                <a:cs typeface="PEELPA+Arial"/>
              </a:rPr>
              <a:t> </a:t>
            </a:r>
            <a:r>
              <a:rPr sz="1300" dirty="0">
                <a:solidFill>
                  <a:srgbClr val="000000"/>
                </a:solidFill>
                <a:latin typeface="PEELPA+Arial"/>
                <a:cs typeface="PEELPA+Arial"/>
              </a:rPr>
              <a:t>sistem</a:t>
            </a:r>
            <a:r>
              <a:rPr sz="1300" spc="10" dirty="0">
                <a:solidFill>
                  <a:srgbClr val="000000"/>
                </a:solidFill>
                <a:latin typeface="PEELPA+Arial"/>
                <a:cs typeface="PEELPA+Arial"/>
              </a:rPr>
              <a:t> </a:t>
            </a:r>
            <a:r>
              <a:rPr sz="1300" dirty="0">
                <a:solidFill>
                  <a:srgbClr val="000000"/>
                </a:solidFill>
                <a:latin typeface="PEELPA+Arial"/>
                <a:cs typeface="PEELPA+Arial"/>
              </a:rPr>
              <a:t>untuk</a:t>
            </a:r>
            <a:r>
              <a:rPr sz="1300" spc="21" dirty="0">
                <a:solidFill>
                  <a:srgbClr val="000000"/>
                </a:solidFill>
                <a:latin typeface="PEELPA+Arial"/>
                <a:cs typeface="PEELPA+Arial"/>
              </a:rPr>
              <a:t> </a:t>
            </a:r>
            <a:r>
              <a:rPr sz="1300" dirty="0">
                <a:solidFill>
                  <a:srgbClr val="000000"/>
                </a:solidFill>
                <a:latin typeface="PEELPA+Arial"/>
                <a:cs typeface="PEELPA+Arial"/>
              </a:rPr>
              <a:t>membentuk</a:t>
            </a:r>
          </a:p>
          <a:p>
            <a:pPr marL="0" marR="0">
              <a:lnSpc>
                <a:spcPts val="1461"/>
              </a:lnSpc>
              <a:spcBef>
                <a:spcPts val="50"/>
              </a:spcBef>
              <a:spcAft>
                <a:spcPts val="0"/>
              </a:spcAft>
            </a:pPr>
            <a:r>
              <a:rPr sz="1300" dirty="0">
                <a:solidFill>
                  <a:srgbClr val="000000"/>
                </a:solidFill>
                <a:latin typeface="PEELPA+Arial"/>
                <a:cs typeface="PEELPA+Arial"/>
              </a:rPr>
              <a:t>DFD</a:t>
            </a:r>
            <a:r>
              <a:rPr sz="1300" spc="338" dirty="0">
                <a:solidFill>
                  <a:srgbClr val="000000"/>
                </a:solidFill>
                <a:latin typeface="PEELPA+Arial"/>
                <a:cs typeface="PEELPA+Arial"/>
              </a:rPr>
              <a:t> </a:t>
            </a:r>
            <a:r>
              <a:rPr sz="1300" dirty="0">
                <a:solidFill>
                  <a:srgbClr val="000000"/>
                </a:solidFill>
                <a:latin typeface="PEELPA+Arial"/>
                <a:cs typeface="PEELPA+Arial"/>
              </a:rPr>
              <a:t>yang</a:t>
            </a:r>
            <a:r>
              <a:rPr sz="1300" spc="350" dirty="0">
                <a:solidFill>
                  <a:srgbClr val="000000"/>
                </a:solidFill>
                <a:latin typeface="PEELPA+Arial"/>
                <a:cs typeface="PEELPA+Arial"/>
              </a:rPr>
              <a:t> </a:t>
            </a:r>
            <a:r>
              <a:rPr sz="1300" dirty="0">
                <a:solidFill>
                  <a:srgbClr val="000000"/>
                </a:solidFill>
                <a:latin typeface="PEELPA+Arial"/>
                <a:cs typeface="PEELPA+Arial"/>
              </a:rPr>
              <a:t>benar,</a:t>
            </a:r>
            <a:r>
              <a:rPr sz="1300" spc="320" dirty="0">
                <a:solidFill>
                  <a:srgbClr val="000000"/>
                </a:solidFill>
                <a:latin typeface="PEELPA+Arial"/>
                <a:cs typeface="PEELPA+Arial"/>
              </a:rPr>
              <a:t> </a:t>
            </a:r>
            <a:r>
              <a:rPr sz="1300" dirty="0">
                <a:solidFill>
                  <a:srgbClr val="000000"/>
                </a:solidFill>
                <a:latin typeface="PEELPA+Arial"/>
                <a:cs typeface="PEELPA+Arial"/>
              </a:rPr>
              <a:t>menyenangkan</a:t>
            </a:r>
            <a:r>
              <a:rPr sz="1300" spc="342" dirty="0">
                <a:solidFill>
                  <a:srgbClr val="000000"/>
                </a:solidFill>
                <a:latin typeface="PEELPA+Arial"/>
                <a:cs typeface="PEELPA+Arial"/>
              </a:rPr>
              <a:t> </a:t>
            </a:r>
            <a:r>
              <a:rPr sz="1300" dirty="0">
                <a:solidFill>
                  <a:srgbClr val="000000"/>
                </a:solidFill>
                <a:latin typeface="PEELPA+Arial"/>
                <a:cs typeface="PEELPA+Arial"/>
              </a:rPr>
              <a:t>untuk</a:t>
            </a:r>
            <a:r>
              <a:rPr sz="1300" spc="382" dirty="0">
                <a:solidFill>
                  <a:srgbClr val="000000"/>
                </a:solidFill>
                <a:latin typeface="PEELPA+Arial"/>
                <a:cs typeface="PEELPA+Arial"/>
              </a:rPr>
              <a:t> </a:t>
            </a:r>
            <a:r>
              <a:rPr sz="1300" dirty="0">
                <a:solidFill>
                  <a:srgbClr val="000000"/>
                </a:solidFill>
                <a:latin typeface="PEELPA+Arial"/>
                <a:cs typeface="PEELPA+Arial"/>
              </a:rPr>
              <a:t>dilihat</a:t>
            </a:r>
            <a:r>
              <a:rPr sz="1300" spc="369" dirty="0">
                <a:solidFill>
                  <a:srgbClr val="000000"/>
                </a:solidFill>
                <a:latin typeface="PEELPA+Arial"/>
                <a:cs typeface="PEELPA+Arial"/>
              </a:rPr>
              <a:t> </a:t>
            </a:r>
            <a:r>
              <a:rPr sz="1300" dirty="0">
                <a:solidFill>
                  <a:srgbClr val="000000"/>
                </a:solidFill>
                <a:latin typeface="PEELPA+Arial"/>
                <a:cs typeface="PEELPA+Arial"/>
              </a:rPr>
              <a:t>dan</a:t>
            </a:r>
            <a:r>
              <a:rPr sz="1300" spc="341" dirty="0">
                <a:solidFill>
                  <a:srgbClr val="000000"/>
                </a:solidFill>
                <a:latin typeface="PEELPA+Arial"/>
                <a:cs typeface="PEELPA+Arial"/>
              </a:rPr>
              <a:t> </a:t>
            </a:r>
            <a:r>
              <a:rPr sz="1300" dirty="0">
                <a:solidFill>
                  <a:srgbClr val="000000"/>
                </a:solidFill>
                <a:latin typeface="PEELPA+Arial"/>
                <a:cs typeface="PEELPA+Arial"/>
              </a:rPr>
              <a:t>mudah</a:t>
            </a:r>
            <a:r>
              <a:rPr sz="1300" spc="316" dirty="0">
                <a:solidFill>
                  <a:srgbClr val="000000"/>
                </a:solidFill>
                <a:latin typeface="PEELPA+Arial"/>
                <a:cs typeface="PEELPA+Arial"/>
              </a:rPr>
              <a:t> </a:t>
            </a:r>
            <a:r>
              <a:rPr sz="1300" spc="10" dirty="0">
                <a:solidFill>
                  <a:srgbClr val="000000"/>
                </a:solidFill>
                <a:latin typeface="PEELPA+Arial"/>
                <a:cs typeface="PEELPA+Arial"/>
              </a:rPr>
              <a:t>dibaca</a:t>
            </a:r>
          </a:p>
          <a:p>
            <a:pPr marL="0" marR="0">
              <a:lnSpc>
                <a:spcPts val="1461"/>
              </a:lnSpc>
              <a:spcBef>
                <a:spcPts val="74"/>
              </a:spcBef>
              <a:spcAft>
                <a:spcPts val="0"/>
              </a:spcAft>
            </a:pPr>
            <a:r>
              <a:rPr sz="1300" dirty="0">
                <a:solidFill>
                  <a:srgbClr val="000000"/>
                </a:solidFill>
                <a:latin typeface="PEELPA+Arial"/>
                <a:cs typeface="PEELPA+Arial"/>
              </a:rPr>
              <a:t>oleh</a:t>
            </a:r>
            <a:r>
              <a:rPr sz="1300" spc="25" dirty="0">
                <a:solidFill>
                  <a:srgbClr val="000000"/>
                </a:solidFill>
                <a:latin typeface="PEELPA+Arial"/>
                <a:cs typeface="PEELPA+Arial"/>
              </a:rPr>
              <a:t> </a:t>
            </a:r>
            <a:r>
              <a:rPr sz="1300" dirty="0">
                <a:solidFill>
                  <a:srgbClr val="000000"/>
                </a:solidFill>
                <a:latin typeface="PEELPA+Arial"/>
                <a:cs typeface="PEELPA+Arial"/>
              </a:rPr>
              <a:t>pemakai.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1402080" y="2595734"/>
            <a:ext cx="5071405" cy="139032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461"/>
              </a:lnSpc>
              <a:spcBef>
                <a:spcPts val="0"/>
              </a:spcBef>
              <a:spcAft>
                <a:spcPts val="0"/>
              </a:spcAft>
            </a:pPr>
            <a:r>
              <a:rPr sz="1300" dirty="0">
                <a:solidFill>
                  <a:srgbClr val="000000"/>
                </a:solidFill>
                <a:latin typeface="PEELPA+Arial"/>
                <a:cs typeface="PEELPA+Arial"/>
              </a:rPr>
              <a:t>Syarat-syarat</a:t>
            </a:r>
            <a:r>
              <a:rPr sz="1300" spc="-20" dirty="0">
                <a:solidFill>
                  <a:srgbClr val="000000"/>
                </a:solidFill>
                <a:latin typeface="PEELPA+Arial"/>
                <a:cs typeface="PEELPA+Arial"/>
              </a:rPr>
              <a:t> </a:t>
            </a:r>
            <a:r>
              <a:rPr sz="1300" dirty="0">
                <a:solidFill>
                  <a:srgbClr val="000000"/>
                </a:solidFill>
                <a:latin typeface="PEELPA+Arial"/>
                <a:cs typeface="PEELPA+Arial"/>
              </a:rPr>
              <a:t>pembuatan </a:t>
            </a:r>
            <a:r>
              <a:rPr sz="1300" spc="23" dirty="0">
                <a:solidFill>
                  <a:srgbClr val="000000"/>
                </a:solidFill>
                <a:latin typeface="PEELPA+Arial"/>
                <a:cs typeface="PEELPA+Arial"/>
              </a:rPr>
              <a:t>DFD</a:t>
            </a:r>
            <a:r>
              <a:rPr sz="1300" spc="-23" dirty="0">
                <a:solidFill>
                  <a:srgbClr val="000000"/>
                </a:solidFill>
                <a:latin typeface="PEELPA+Arial"/>
                <a:cs typeface="PEELPA+Arial"/>
              </a:rPr>
              <a:t> </a:t>
            </a:r>
            <a:r>
              <a:rPr sz="1300" spc="-10" dirty="0">
                <a:solidFill>
                  <a:srgbClr val="000000"/>
                </a:solidFill>
                <a:latin typeface="PEELPA+Arial"/>
                <a:cs typeface="PEELPA+Arial"/>
              </a:rPr>
              <a:t>ini</a:t>
            </a:r>
            <a:r>
              <a:rPr sz="1300" spc="15" dirty="0">
                <a:solidFill>
                  <a:srgbClr val="000000"/>
                </a:solidFill>
                <a:latin typeface="PEELPA+Arial"/>
                <a:cs typeface="PEELPA+Arial"/>
              </a:rPr>
              <a:t> </a:t>
            </a:r>
            <a:r>
              <a:rPr sz="1300" dirty="0">
                <a:solidFill>
                  <a:srgbClr val="000000"/>
                </a:solidFill>
                <a:latin typeface="PEELPA+Arial"/>
                <a:cs typeface="PEELPA+Arial"/>
              </a:rPr>
              <a:t>adalah</a:t>
            </a:r>
            <a:r>
              <a:rPr sz="1300" spc="18" dirty="0">
                <a:solidFill>
                  <a:srgbClr val="000000"/>
                </a:solidFill>
                <a:latin typeface="PEELPA+Arial"/>
                <a:cs typeface="PEELPA+Arial"/>
              </a:rPr>
              <a:t> </a:t>
            </a:r>
            <a:r>
              <a:rPr sz="1300" dirty="0">
                <a:solidFill>
                  <a:srgbClr val="000000"/>
                </a:solidFill>
                <a:latin typeface="PEELPA+Arial"/>
                <a:cs typeface="PEELPA+Arial"/>
              </a:rPr>
              <a:t>:</a:t>
            </a:r>
          </a:p>
          <a:p>
            <a:pPr marL="0" marR="0">
              <a:lnSpc>
                <a:spcPts val="1461"/>
              </a:lnSpc>
              <a:spcBef>
                <a:spcPts val="50"/>
              </a:spcBef>
              <a:spcAft>
                <a:spcPts val="0"/>
              </a:spcAft>
            </a:pPr>
            <a:r>
              <a:rPr sz="1300" dirty="0">
                <a:solidFill>
                  <a:srgbClr val="000000"/>
                </a:solidFill>
                <a:latin typeface="PEELPA+Arial"/>
                <a:cs typeface="PEELPA+Arial"/>
              </a:rPr>
              <a:t>1.</a:t>
            </a:r>
            <a:r>
              <a:rPr sz="1300" spc="289" dirty="0">
                <a:solidFill>
                  <a:srgbClr val="000000"/>
                </a:solidFill>
                <a:latin typeface="PEELPA+Arial"/>
                <a:cs typeface="PEELPA+Arial"/>
              </a:rPr>
              <a:t> </a:t>
            </a:r>
            <a:r>
              <a:rPr sz="1300" dirty="0">
                <a:solidFill>
                  <a:srgbClr val="000000"/>
                </a:solidFill>
                <a:latin typeface="PEELPA+Arial"/>
                <a:cs typeface="PEELPA+Arial"/>
              </a:rPr>
              <a:t>Pemberian</a:t>
            </a:r>
            <a:r>
              <a:rPr sz="1300" spc="18" dirty="0">
                <a:solidFill>
                  <a:srgbClr val="000000"/>
                </a:solidFill>
                <a:latin typeface="PEELPA+Arial"/>
                <a:cs typeface="PEELPA+Arial"/>
              </a:rPr>
              <a:t> </a:t>
            </a:r>
            <a:r>
              <a:rPr sz="1300" dirty="0">
                <a:solidFill>
                  <a:srgbClr val="000000"/>
                </a:solidFill>
                <a:latin typeface="PEELPA+Arial"/>
                <a:cs typeface="PEELPA+Arial"/>
              </a:rPr>
              <a:t>nama</a:t>
            </a:r>
            <a:r>
              <a:rPr sz="1300" spc="23" dirty="0">
                <a:solidFill>
                  <a:srgbClr val="000000"/>
                </a:solidFill>
                <a:latin typeface="PEELPA+Arial"/>
                <a:cs typeface="PEELPA+Arial"/>
              </a:rPr>
              <a:t> </a:t>
            </a:r>
            <a:r>
              <a:rPr sz="1300" dirty="0">
                <a:solidFill>
                  <a:srgbClr val="000000"/>
                </a:solidFill>
                <a:latin typeface="PEELPA+Arial"/>
                <a:cs typeface="PEELPA+Arial"/>
              </a:rPr>
              <a:t>untuk</a:t>
            </a:r>
            <a:r>
              <a:rPr sz="1300" spc="40" dirty="0">
                <a:solidFill>
                  <a:srgbClr val="000000"/>
                </a:solidFill>
                <a:latin typeface="PEELPA+Arial"/>
                <a:cs typeface="PEELPA+Arial"/>
              </a:rPr>
              <a:t> </a:t>
            </a:r>
            <a:r>
              <a:rPr sz="1300" dirty="0">
                <a:solidFill>
                  <a:srgbClr val="000000"/>
                </a:solidFill>
                <a:latin typeface="PEELPA+Arial"/>
                <a:cs typeface="PEELPA+Arial"/>
              </a:rPr>
              <a:t>tiap</a:t>
            </a:r>
            <a:r>
              <a:rPr sz="1300" spc="30" dirty="0">
                <a:solidFill>
                  <a:srgbClr val="000000"/>
                </a:solidFill>
                <a:latin typeface="PEELPA+Arial"/>
                <a:cs typeface="PEELPA+Arial"/>
              </a:rPr>
              <a:t> </a:t>
            </a:r>
            <a:r>
              <a:rPr sz="1300" dirty="0">
                <a:solidFill>
                  <a:srgbClr val="000000"/>
                </a:solidFill>
                <a:latin typeface="PEELPA+Arial"/>
                <a:cs typeface="PEELPA+Arial"/>
              </a:rPr>
              <a:t>komponen DFD</a:t>
            </a:r>
          </a:p>
          <a:p>
            <a:pPr marL="0" marR="0">
              <a:lnSpc>
                <a:spcPts val="1461"/>
              </a:lnSpc>
              <a:spcBef>
                <a:spcPts val="50"/>
              </a:spcBef>
              <a:spcAft>
                <a:spcPts val="0"/>
              </a:spcAft>
            </a:pPr>
            <a:r>
              <a:rPr sz="1300" dirty="0">
                <a:solidFill>
                  <a:srgbClr val="000000"/>
                </a:solidFill>
                <a:latin typeface="PEELPA+Arial"/>
                <a:cs typeface="PEELPA+Arial"/>
              </a:rPr>
              <a:t>2.</a:t>
            </a:r>
            <a:r>
              <a:rPr sz="1300" spc="288" dirty="0">
                <a:solidFill>
                  <a:srgbClr val="000000"/>
                </a:solidFill>
                <a:latin typeface="PEELPA+Arial"/>
                <a:cs typeface="PEELPA+Arial"/>
              </a:rPr>
              <a:t> </a:t>
            </a:r>
            <a:r>
              <a:rPr sz="1300" dirty="0">
                <a:solidFill>
                  <a:srgbClr val="000000"/>
                </a:solidFill>
                <a:latin typeface="PEELPA+Arial"/>
                <a:cs typeface="PEELPA+Arial"/>
              </a:rPr>
              <a:t>Pemberian</a:t>
            </a:r>
            <a:r>
              <a:rPr sz="1300" spc="17" dirty="0">
                <a:solidFill>
                  <a:srgbClr val="000000"/>
                </a:solidFill>
                <a:latin typeface="PEELPA+Arial"/>
                <a:cs typeface="PEELPA+Arial"/>
              </a:rPr>
              <a:t> </a:t>
            </a:r>
            <a:r>
              <a:rPr sz="1300" dirty="0">
                <a:solidFill>
                  <a:srgbClr val="000000"/>
                </a:solidFill>
                <a:latin typeface="PEELPA+Arial"/>
                <a:cs typeface="PEELPA+Arial"/>
              </a:rPr>
              <a:t>nomor</a:t>
            </a:r>
            <a:r>
              <a:rPr sz="1300" spc="-10" dirty="0">
                <a:solidFill>
                  <a:srgbClr val="000000"/>
                </a:solidFill>
                <a:latin typeface="PEELPA+Arial"/>
                <a:cs typeface="PEELPA+Arial"/>
              </a:rPr>
              <a:t> </a:t>
            </a:r>
            <a:r>
              <a:rPr sz="1300" dirty="0">
                <a:solidFill>
                  <a:srgbClr val="000000"/>
                </a:solidFill>
                <a:latin typeface="PEELPA+Arial"/>
                <a:cs typeface="PEELPA+Arial"/>
              </a:rPr>
              <a:t>pada komponen</a:t>
            </a:r>
            <a:r>
              <a:rPr sz="1300" spc="15" dirty="0">
                <a:solidFill>
                  <a:srgbClr val="000000"/>
                </a:solidFill>
                <a:latin typeface="PEELPA+Arial"/>
                <a:cs typeface="PEELPA+Arial"/>
              </a:rPr>
              <a:t> </a:t>
            </a:r>
            <a:r>
              <a:rPr sz="1300" dirty="0">
                <a:solidFill>
                  <a:srgbClr val="000000"/>
                </a:solidFill>
                <a:latin typeface="PEELPA+Arial"/>
                <a:cs typeface="PEELPA+Arial"/>
              </a:rPr>
              <a:t>proses</a:t>
            </a:r>
          </a:p>
          <a:p>
            <a:pPr marL="0" marR="0">
              <a:lnSpc>
                <a:spcPts val="1461"/>
              </a:lnSpc>
              <a:spcBef>
                <a:spcPts val="26"/>
              </a:spcBef>
              <a:spcAft>
                <a:spcPts val="0"/>
              </a:spcAft>
            </a:pPr>
            <a:r>
              <a:rPr sz="1300" dirty="0">
                <a:solidFill>
                  <a:srgbClr val="000000"/>
                </a:solidFill>
                <a:latin typeface="PEELPA+Arial"/>
                <a:cs typeface="PEELPA+Arial"/>
              </a:rPr>
              <a:t>3.</a:t>
            </a:r>
            <a:r>
              <a:rPr sz="1300" spc="285" dirty="0">
                <a:solidFill>
                  <a:srgbClr val="000000"/>
                </a:solidFill>
                <a:latin typeface="PEELPA+Arial"/>
                <a:cs typeface="PEELPA+Arial"/>
              </a:rPr>
              <a:t> </a:t>
            </a:r>
            <a:r>
              <a:rPr sz="1300" dirty="0">
                <a:solidFill>
                  <a:srgbClr val="000000"/>
                </a:solidFill>
                <a:latin typeface="PEELPA+Arial"/>
                <a:cs typeface="PEELPA+Arial"/>
              </a:rPr>
              <a:t>Penggambaran DFD sesering mungkin </a:t>
            </a:r>
            <a:r>
              <a:rPr sz="1300" spc="14" dirty="0">
                <a:solidFill>
                  <a:srgbClr val="000000"/>
                </a:solidFill>
                <a:latin typeface="PEELPA+Arial"/>
                <a:cs typeface="PEELPA+Arial"/>
              </a:rPr>
              <a:t>agar</a:t>
            </a:r>
            <a:r>
              <a:rPr sz="1300" spc="-15" dirty="0">
                <a:solidFill>
                  <a:srgbClr val="000000"/>
                </a:solidFill>
                <a:latin typeface="PEELPA+Arial"/>
                <a:cs typeface="PEELPA+Arial"/>
              </a:rPr>
              <a:t> </a:t>
            </a:r>
            <a:r>
              <a:rPr sz="1300" dirty="0">
                <a:solidFill>
                  <a:srgbClr val="000000"/>
                </a:solidFill>
                <a:latin typeface="PEELPA+Arial"/>
                <a:cs typeface="PEELPA+Arial"/>
              </a:rPr>
              <a:t>enak dilihat</a:t>
            </a:r>
          </a:p>
          <a:p>
            <a:pPr marL="0" marR="0">
              <a:lnSpc>
                <a:spcPts val="1461"/>
              </a:lnSpc>
              <a:spcBef>
                <a:spcPts val="50"/>
              </a:spcBef>
              <a:spcAft>
                <a:spcPts val="0"/>
              </a:spcAft>
            </a:pPr>
            <a:r>
              <a:rPr sz="1300" dirty="0">
                <a:solidFill>
                  <a:srgbClr val="000000"/>
                </a:solidFill>
                <a:latin typeface="PEELPA+Arial"/>
                <a:cs typeface="PEELPA+Arial"/>
              </a:rPr>
              <a:t>4.</a:t>
            </a:r>
            <a:r>
              <a:rPr sz="1300" spc="290" dirty="0">
                <a:solidFill>
                  <a:srgbClr val="000000"/>
                </a:solidFill>
                <a:latin typeface="PEELPA+Arial"/>
                <a:cs typeface="PEELPA+Arial"/>
              </a:rPr>
              <a:t> </a:t>
            </a:r>
            <a:r>
              <a:rPr sz="1300" dirty="0">
                <a:solidFill>
                  <a:srgbClr val="000000"/>
                </a:solidFill>
                <a:latin typeface="PEELPA+Arial"/>
                <a:cs typeface="PEELPA+Arial"/>
              </a:rPr>
              <a:t>Penghindaran penggambaran</a:t>
            </a:r>
            <a:r>
              <a:rPr sz="1300" spc="27" dirty="0">
                <a:solidFill>
                  <a:srgbClr val="000000"/>
                </a:solidFill>
                <a:latin typeface="PEELPA+Arial"/>
                <a:cs typeface="PEELPA+Arial"/>
              </a:rPr>
              <a:t> </a:t>
            </a:r>
            <a:r>
              <a:rPr sz="1300" dirty="0">
                <a:solidFill>
                  <a:srgbClr val="000000"/>
                </a:solidFill>
                <a:latin typeface="PEELPA+Arial"/>
                <a:cs typeface="PEELPA+Arial"/>
              </a:rPr>
              <a:t>DFD yang rumit</a:t>
            </a:r>
          </a:p>
          <a:p>
            <a:pPr marL="0" marR="0">
              <a:lnSpc>
                <a:spcPts val="1461"/>
              </a:lnSpc>
              <a:spcBef>
                <a:spcPts val="50"/>
              </a:spcBef>
              <a:spcAft>
                <a:spcPts val="0"/>
              </a:spcAft>
            </a:pPr>
            <a:r>
              <a:rPr sz="1300" dirty="0">
                <a:solidFill>
                  <a:srgbClr val="000000"/>
                </a:solidFill>
                <a:latin typeface="PEELPA+Arial"/>
                <a:cs typeface="PEELPA+Arial"/>
              </a:rPr>
              <a:t>5.</a:t>
            </a:r>
            <a:r>
              <a:rPr sz="1300" spc="285" dirty="0">
                <a:solidFill>
                  <a:srgbClr val="000000"/>
                </a:solidFill>
                <a:latin typeface="PEELPA+Arial"/>
                <a:cs typeface="PEELPA+Arial"/>
              </a:rPr>
              <a:t> </a:t>
            </a:r>
            <a:r>
              <a:rPr sz="1300" dirty="0">
                <a:solidFill>
                  <a:srgbClr val="000000"/>
                </a:solidFill>
                <a:latin typeface="PEELPA+Arial"/>
                <a:cs typeface="PEELPA+Arial"/>
              </a:rPr>
              <a:t>Pemastian </a:t>
            </a:r>
            <a:r>
              <a:rPr sz="1300" spc="21" dirty="0">
                <a:solidFill>
                  <a:srgbClr val="000000"/>
                </a:solidFill>
                <a:latin typeface="PEELPA+Arial"/>
                <a:cs typeface="PEELPA+Arial"/>
              </a:rPr>
              <a:t>DFD</a:t>
            </a:r>
            <a:r>
              <a:rPr sz="1300" spc="-20" dirty="0">
                <a:solidFill>
                  <a:srgbClr val="000000"/>
                </a:solidFill>
                <a:latin typeface="PEELPA+Arial"/>
                <a:cs typeface="PEELPA+Arial"/>
              </a:rPr>
              <a:t> </a:t>
            </a:r>
            <a:r>
              <a:rPr sz="1300" dirty="0">
                <a:solidFill>
                  <a:srgbClr val="000000"/>
                </a:solidFill>
                <a:latin typeface="PEELPA+Arial"/>
                <a:cs typeface="PEELPA+Arial"/>
              </a:rPr>
              <a:t>yang dibentuk itu konsiten secara logika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1402080" y="3936792"/>
            <a:ext cx="4428886" cy="43330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461"/>
              </a:lnSpc>
              <a:spcBef>
                <a:spcPts val="0"/>
              </a:spcBef>
              <a:spcAft>
                <a:spcPts val="0"/>
              </a:spcAft>
            </a:pPr>
            <a:r>
              <a:rPr sz="1300" b="1" i="1" dirty="0">
                <a:solidFill>
                  <a:srgbClr val="000000"/>
                </a:solidFill>
                <a:latin typeface="SHRNGF+Arial,BoldItalic"/>
                <a:cs typeface="SHRNGF+Arial,BoldItalic"/>
              </a:rPr>
              <a:t>5.1. Pemberian Nama untuk Tiap komponen</a:t>
            </a:r>
            <a:r>
              <a:rPr sz="1300" b="1" i="1" spc="-20" dirty="0">
                <a:solidFill>
                  <a:srgbClr val="000000"/>
                </a:solidFill>
                <a:latin typeface="SHRNGF+Arial,BoldItalic"/>
                <a:cs typeface="SHRNGF+Arial,BoldItalic"/>
              </a:rPr>
              <a:t> </a:t>
            </a:r>
            <a:r>
              <a:rPr sz="1300" b="1" i="1" dirty="0">
                <a:solidFill>
                  <a:srgbClr val="000000"/>
                </a:solidFill>
                <a:latin typeface="SHRNGF+Arial,BoldItalic"/>
                <a:cs typeface="SHRNGF+Arial,BoldItalic"/>
              </a:rPr>
              <a:t>DFD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1402080" y="4128803"/>
            <a:ext cx="5953289" cy="293249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461"/>
              </a:lnSpc>
              <a:spcBef>
                <a:spcPts val="0"/>
              </a:spcBef>
              <a:spcAft>
                <a:spcPts val="0"/>
              </a:spcAft>
            </a:pPr>
            <a:r>
              <a:rPr sz="1300" dirty="0">
                <a:solidFill>
                  <a:srgbClr val="000000"/>
                </a:solidFill>
                <a:latin typeface="PEELPA+Arial"/>
                <a:cs typeface="PEELPA+Arial"/>
              </a:rPr>
              <a:t>Seperti</a:t>
            </a:r>
            <a:r>
              <a:rPr sz="1300" spc="532" dirty="0">
                <a:solidFill>
                  <a:srgbClr val="000000"/>
                </a:solidFill>
                <a:latin typeface="PEELPA+Arial"/>
                <a:cs typeface="PEELPA+Arial"/>
              </a:rPr>
              <a:t> </a:t>
            </a:r>
            <a:r>
              <a:rPr sz="1300" spc="12" dirty="0">
                <a:solidFill>
                  <a:srgbClr val="000000"/>
                </a:solidFill>
                <a:latin typeface="PEELPA+Arial"/>
                <a:cs typeface="PEELPA+Arial"/>
              </a:rPr>
              <a:t>yang</a:t>
            </a:r>
            <a:r>
              <a:rPr sz="1300" spc="553" dirty="0">
                <a:solidFill>
                  <a:srgbClr val="000000"/>
                </a:solidFill>
                <a:latin typeface="PEELPA+Arial"/>
                <a:cs typeface="PEELPA+Arial"/>
              </a:rPr>
              <a:t> </a:t>
            </a:r>
            <a:r>
              <a:rPr sz="1300" dirty="0">
                <a:solidFill>
                  <a:srgbClr val="000000"/>
                </a:solidFill>
                <a:latin typeface="PEELPA+Arial"/>
                <a:cs typeface="PEELPA+Arial"/>
              </a:rPr>
              <a:t>telah</a:t>
            </a:r>
            <a:r>
              <a:rPr sz="1300" spc="580" dirty="0">
                <a:solidFill>
                  <a:srgbClr val="000000"/>
                </a:solidFill>
                <a:latin typeface="PEELPA+Arial"/>
                <a:cs typeface="PEELPA+Arial"/>
              </a:rPr>
              <a:t> </a:t>
            </a:r>
            <a:r>
              <a:rPr sz="1300" dirty="0">
                <a:solidFill>
                  <a:srgbClr val="000000"/>
                </a:solidFill>
                <a:latin typeface="PEELPA+Arial"/>
                <a:cs typeface="PEELPA+Arial"/>
              </a:rPr>
              <a:t>dijelaskan</a:t>
            </a:r>
            <a:r>
              <a:rPr sz="1300" spc="530" dirty="0">
                <a:solidFill>
                  <a:srgbClr val="000000"/>
                </a:solidFill>
                <a:latin typeface="PEELPA+Arial"/>
                <a:cs typeface="PEELPA+Arial"/>
              </a:rPr>
              <a:t> </a:t>
            </a:r>
            <a:r>
              <a:rPr sz="1300" dirty="0">
                <a:solidFill>
                  <a:srgbClr val="000000"/>
                </a:solidFill>
                <a:latin typeface="PEELPA+Arial"/>
                <a:cs typeface="PEELPA+Arial"/>
              </a:rPr>
              <a:t>sebelumnya,</a:t>
            </a:r>
            <a:r>
              <a:rPr sz="1300" spc="526" dirty="0">
                <a:solidFill>
                  <a:srgbClr val="000000"/>
                </a:solidFill>
                <a:latin typeface="PEELPA+Arial"/>
                <a:cs typeface="PEELPA+Arial"/>
              </a:rPr>
              <a:t> </a:t>
            </a:r>
            <a:r>
              <a:rPr sz="1300" dirty="0">
                <a:solidFill>
                  <a:srgbClr val="000000"/>
                </a:solidFill>
                <a:latin typeface="PEELPA+Arial"/>
                <a:cs typeface="PEELPA+Arial"/>
              </a:rPr>
              <a:t>komponen</a:t>
            </a:r>
            <a:r>
              <a:rPr sz="1300" spc="576" dirty="0">
                <a:solidFill>
                  <a:srgbClr val="000000"/>
                </a:solidFill>
                <a:latin typeface="PEELPA+Arial"/>
                <a:cs typeface="PEELPA+Arial"/>
              </a:rPr>
              <a:t> </a:t>
            </a:r>
            <a:r>
              <a:rPr sz="1300" dirty="0">
                <a:solidFill>
                  <a:srgbClr val="000000"/>
                </a:solidFill>
                <a:latin typeface="PEELPA+Arial"/>
                <a:cs typeface="PEELPA+Arial"/>
              </a:rPr>
              <a:t>terminator</a:t>
            </a:r>
          </a:p>
          <a:p>
            <a:pPr marL="0" marR="0">
              <a:lnSpc>
                <a:spcPts val="1461"/>
              </a:lnSpc>
              <a:spcBef>
                <a:spcPts val="50"/>
              </a:spcBef>
              <a:spcAft>
                <a:spcPts val="0"/>
              </a:spcAft>
            </a:pPr>
            <a:r>
              <a:rPr sz="1300" dirty="0">
                <a:solidFill>
                  <a:srgbClr val="000000"/>
                </a:solidFill>
                <a:latin typeface="PEELPA+Arial"/>
                <a:cs typeface="PEELPA+Arial"/>
              </a:rPr>
              <a:t>mewakili</a:t>
            </a:r>
            <a:r>
              <a:rPr sz="1300" spc="336" dirty="0">
                <a:solidFill>
                  <a:srgbClr val="000000"/>
                </a:solidFill>
                <a:latin typeface="PEELPA+Arial"/>
                <a:cs typeface="PEELPA+Arial"/>
              </a:rPr>
              <a:t> </a:t>
            </a:r>
            <a:r>
              <a:rPr sz="1300" dirty="0">
                <a:solidFill>
                  <a:srgbClr val="000000"/>
                </a:solidFill>
                <a:latin typeface="PEELPA+Arial"/>
                <a:cs typeface="PEELPA+Arial"/>
              </a:rPr>
              <a:t>lingkungan</a:t>
            </a:r>
            <a:r>
              <a:rPr sz="1300" spc="400" dirty="0">
                <a:solidFill>
                  <a:srgbClr val="000000"/>
                </a:solidFill>
                <a:latin typeface="PEELPA+Arial"/>
                <a:cs typeface="PEELPA+Arial"/>
              </a:rPr>
              <a:t> </a:t>
            </a:r>
            <a:r>
              <a:rPr sz="1300" dirty="0">
                <a:solidFill>
                  <a:srgbClr val="000000"/>
                </a:solidFill>
                <a:latin typeface="PEELPA+Arial"/>
                <a:cs typeface="PEELPA+Arial"/>
              </a:rPr>
              <a:t>luar</a:t>
            </a:r>
            <a:r>
              <a:rPr sz="1300" spc="375" dirty="0">
                <a:solidFill>
                  <a:srgbClr val="000000"/>
                </a:solidFill>
                <a:latin typeface="PEELPA+Arial"/>
                <a:cs typeface="PEELPA+Arial"/>
              </a:rPr>
              <a:t> </a:t>
            </a:r>
            <a:r>
              <a:rPr sz="1300" dirty="0">
                <a:solidFill>
                  <a:srgbClr val="000000"/>
                </a:solidFill>
                <a:latin typeface="PEELPA+Arial"/>
                <a:cs typeface="PEELPA+Arial"/>
              </a:rPr>
              <a:t>dari</a:t>
            </a:r>
            <a:r>
              <a:rPr sz="1300" spc="376" dirty="0">
                <a:solidFill>
                  <a:srgbClr val="000000"/>
                </a:solidFill>
                <a:latin typeface="PEELPA+Arial"/>
                <a:cs typeface="PEELPA+Arial"/>
              </a:rPr>
              <a:t> </a:t>
            </a:r>
            <a:r>
              <a:rPr sz="1300" dirty="0">
                <a:solidFill>
                  <a:srgbClr val="000000"/>
                </a:solidFill>
                <a:latin typeface="PEELPA+Arial"/>
                <a:cs typeface="PEELPA+Arial"/>
              </a:rPr>
              <a:t>sistem,</a:t>
            </a:r>
            <a:r>
              <a:rPr sz="1300" spc="364" dirty="0">
                <a:solidFill>
                  <a:srgbClr val="000000"/>
                </a:solidFill>
                <a:latin typeface="PEELPA+Arial"/>
                <a:cs typeface="PEELPA+Arial"/>
              </a:rPr>
              <a:t> </a:t>
            </a:r>
            <a:r>
              <a:rPr sz="1300" dirty="0">
                <a:solidFill>
                  <a:srgbClr val="000000"/>
                </a:solidFill>
                <a:latin typeface="PEELPA+Arial"/>
                <a:cs typeface="PEELPA+Arial"/>
              </a:rPr>
              <a:t>tetapi</a:t>
            </a:r>
            <a:r>
              <a:rPr sz="1300" spc="332" dirty="0">
                <a:solidFill>
                  <a:srgbClr val="000000"/>
                </a:solidFill>
                <a:latin typeface="PEELPA+Arial"/>
                <a:cs typeface="PEELPA+Arial"/>
              </a:rPr>
              <a:t> </a:t>
            </a:r>
            <a:r>
              <a:rPr sz="1300" dirty="0">
                <a:solidFill>
                  <a:srgbClr val="000000"/>
                </a:solidFill>
                <a:latin typeface="PEELPA+Arial"/>
                <a:cs typeface="PEELPA+Arial"/>
              </a:rPr>
              <a:t>mempunyai</a:t>
            </a:r>
            <a:r>
              <a:rPr sz="1300" spc="358" dirty="0">
                <a:solidFill>
                  <a:srgbClr val="000000"/>
                </a:solidFill>
                <a:latin typeface="PEELPA+Arial"/>
                <a:cs typeface="PEELPA+Arial"/>
              </a:rPr>
              <a:t> </a:t>
            </a:r>
            <a:r>
              <a:rPr sz="1300" dirty="0">
                <a:solidFill>
                  <a:srgbClr val="000000"/>
                </a:solidFill>
                <a:latin typeface="PEELPA+Arial"/>
                <a:cs typeface="PEELPA+Arial"/>
              </a:rPr>
              <a:t>pengaruh</a:t>
            </a:r>
          </a:p>
          <a:p>
            <a:pPr marL="0" marR="0">
              <a:lnSpc>
                <a:spcPts val="1461"/>
              </a:lnSpc>
              <a:spcBef>
                <a:spcPts val="50"/>
              </a:spcBef>
              <a:spcAft>
                <a:spcPts val="0"/>
              </a:spcAft>
            </a:pPr>
            <a:r>
              <a:rPr sz="1300" dirty="0">
                <a:solidFill>
                  <a:srgbClr val="000000"/>
                </a:solidFill>
                <a:latin typeface="PEELPA+Arial"/>
                <a:cs typeface="PEELPA+Arial"/>
              </a:rPr>
              <a:t>terhadap</a:t>
            </a:r>
            <a:r>
              <a:rPr sz="1300" spc="66" dirty="0">
                <a:solidFill>
                  <a:srgbClr val="000000"/>
                </a:solidFill>
                <a:latin typeface="PEELPA+Arial"/>
                <a:cs typeface="PEELPA+Arial"/>
              </a:rPr>
              <a:t> </a:t>
            </a:r>
            <a:r>
              <a:rPr sz="1300" dirty="0">
                <a:solidFill>
                  <a:srgbClr val="000000"/>
                </a:solidFill>
                <a:latin typeface="PEELPA+Arial"/>
                <a:cs typeface="PEELPA+Arial"/>
              </a:rPr>
              <a:t>sistem</a:t>
            </a:r>
            <a:r>
              <a:rPr sz="1300" spc="89" dirty="0">
                <a:solidFill>
                  <a:srgbClr val="000000"/>
                </a:solidFill>
                <a:latin typeface="PEELPA+Arial"/>
                <a:cs typeface="PEELPA+Arial"/>
              </a:rPr>
              <a:t> </a:t>
            </a:r>
            <a:r>
              <a:rPr sz="1300" dirty="0">
                <a:solidFill>
                  <a:srgbClr val="000000"/>
                </a:solidFill>
                <a:latin typeface="PEELPA+Arial"/>
                <a:cs typeface="PEELPA+Arial"/>
              </a:rPr>
              <a:t>yang</a:t>
            </a:r>
            <a:r>
              <a:rPr sz="1300" spc="62" dirty="0">
                <a:solidFill>
                  <a:srgbClr val="000000"/>
                </a:solidFill>
                <a:latin typeface="PEELPA+Arial"/>
                <a:cs typeface="PEELPA+Arial"/>
              </a:rPr>
              <a:t> </a:t>
            </a:r>
            <a:r>
              <a:rPr sz="1300" dirty="0">
                <a:solidFill>
                  <a:srgbClr val="000000"/>
                </a:solidFill>
                <a:latin typeface="PEELPA+Arial"/>
                <a:cs typeface="PEELPA+Arial"/>
              </a:rPr>
              <a:t>sedang</a:t>
            </a:r>
            <a:r>
              <a:rPr sz="1300" spc="91" dirty="0">
                <a:solidFill>
                  <a:srgbClr val="000000"/>
                </a:solidFill>
                <a:latin typeface="PEELPA+Arial"/>
                <a:cs typeface="PEELPA+Arial"/>
              </a:rPr>
              <a:t> </a:t>
            </a:r>
            <a:r>
              <a:rPr sz="1300" dirty="0">
                <a:solidFill>
                  <a:srgbClr val="000000"/>
                </a:solidFill>
                <a:latin typeface="PEELPA+Arial"/>
                <a:cs typeface="PEELPA+Arial"/>
              </a:rPr>
              <a:t>dikembangkan</a:t>
            </a:r>
            <a:r>
              <a:rPr sz="1300" spc="93" dirty="0">
                <a:solidFill>
                  <a:srgbClr val="000000"/>
                </a:solidFill>
                <a:latin typeface="PEELPA+Arial"/>
                <a:cs typeface="PEELPA+Arial"/>
              </a:rPr>
              <a:t> </a:t>
            </a:r>
            <a:r>
              <a:rPr sz="1300" spc="-11" dirty="0">
                <a:solidFill>
                  <a:srgbClr val="000000"/>
                </a:solidFill>
                <a:latin typeface="PEELPA+Arial"/>
                <a:cs typeface="PEELPA+Arial"/>
              </a:rPr>
              <a:t>ini.</a:t>
            </a:r>
            <a:r>
              <a:rPr sz="1300" spc="103" dirty="0">
                <a:solidFill>
                  <a:srgbClr val="000000"/>
                </a:solidFill>
                <a:latin typeface="PEELPA+Arial"/>
                <a:cs typeface="PEELPA+Arial"/>
              </a:rPr>
              <a:t> </a:t>
            </a:r>
            <a:r>
              <a:rPr sz="1300" spc="15" dirty="0">
                <a:solidFill>
                  <a:srgbClr val="000000"/>
                </a:solidFill>
                <a:latin typeface="PEELPA+Arial"/>
                <a:cs typeface="PEELPA+Arial"/>
              </a:rPr>
              <a:t>Maka</a:t>
            </a:r>
            <a:r>
              <a:rPr sz="1300" spc="70" dirty="0">
                <a:solidFill>
                  <a:srgbClr val="000000"/>
                </a:solidFill>
                <a:latin typeface="PEELPA+Arial"/>
                <a:cs typeface="PEELPA+Arial"/>
              </a:rPr>
              <a:t> </a:t>
            </a:r>
            <a:r>
              <a:rPr sz="1300" dirty="0">
                <a:solidFill>
                  <a:srgbClr val="000000"/>
                </a:solidFill>
                <a:latin typeface="PEELPA+Arial"/>
                <a:cs typeface="PEELPA+Arial"/>
              </a:rPr>
              <a:t>agar</a:t>
            </a:r>
            <a:r>
              <a:rPr sz="1300" spc="28" dirty="0">
                <a:solidFill>
                  <a:srgbClr val="000000"/>
                </a:solidFill>
                <a:latin typeface="PEELPA+Arial"/>
                <a:cs typeface="PEELPA+Arial"/>
              </a:rPr>
              <a:t> </a:t>
            </a:r>
            <a:r>
              <a:rPr sz="1300" spc="10" dirty="0">
                <a:solidFill>
                  <a:srgbClr val="000000"/>
                </a:solidFill>
                <a:latin typeface="PEELPA+Arial"/>
                <a:cs typeface="PEELPA+Arial"/>
              </a:rPr>
              <a:t>pemakai</a:t>
            </a:r>
          </a:p>
          <a:p>
            <a:pPr marL="0" marR="0">
              <a:lnSpc>
                <a:spcPts val="1461"/>
              </a:lnSpc>
              <a:spcBef>
                <a:spcPts val="74"/>
              </a:spcBef>
              <a:spcAft>
                <a:spcPts val="0"/>
              </a:spcAft>
            </a:pPr>
            <a:r>
              <a:rPr sz="1300" dirty="0">
                <a:solidFill>
                  <a:srgbClr val="000000"/>
                </a:solidFill>
                <a:latin typeface="PEELPA+Arial"/>
                <a:cs typeface="PEELPA+Arial"/>
              </a:rPr>
              <a:t>mengetahui</a:t>
            </a:r>
            <a:r>
              <a:rPr sz="1300" spc="1161" dirty="0">
                <a:solidFill>
                  <a:srgbClr val="000000"/>
                </a:solidFill>
                <a:latin typeface="PEELPA+Arial"/>
                <a:cs typeface="PEELPA+Arial"/>
              </a:rPr>
              <a:t> </a:t>
            </a:r>
            <a:r>
              <a:rPr sz="1300" dirty="0">
                <a:solidFill>
                  <a:srgbClr val="000000"/>
                </a:solidFill>
                <a:latin typeface="PEELPA+Arial"/>
                <a:cs typeface="PEELPA+Arial"/>
              </a:rPr>
              <a:t>dengan</a:t>
            </a:r>
            <a:r>
              <a:rPr sz="1300" spc="1189" dirty="0">
                <a:solidFill>
                  <a:srgbClr val="000000"/>
                </a:solidFill>
                <a:latin typeface="PEELPA+Arial"/>
                <a:cs typeface="PEELPA+Arial"/>
              </a:rPr>
              <a:t> </a:t>
            </a:r>
            <a:r>
              <a:rPr sz="1300" dirty="0">
                <a:solidFill>
                  <a:srgbClr val="000000"/>
                </a:solidFill>
                <a:latin typeface="PEELPA+Arial"/>
                <a:cs typeface="PEELPA+Arial"/>
              </a:rPr>
              <a:t>lingkungan</a:t>
            </a:r>
            <a:r>
              <a:rPr sz="1300" spc="1172" dirty="0">
                <a:solidFill>
                  <a:srgbClr val="000000"/>
                </a:solidFill>
                <a:latin typeface="PEELPA+Arial"/>
                <a:cs typeface="PEELPA+Arial"/>
              </a:rPr>
              <a:t> </a:t>
            </a:r>
            <a:r>
              <a:rPr sz="1300" spc="15" dirty="0">
                <a:solidFill>
                  <a:srgbClr val="000000"/>
                </a:solidFill>
                <a:latin typeface="PEELPA+Arial"/>
                <a:cs typeface="PEELPA+Arial"/>
              </a:rPr>
              <a:t>mana</a:t>
            </a:r>
            <a:r>
              <a:rPr sz="1300" spc="1152" dirty="0">
                <a:solidFill>
                  <a:srgbClr val="000000"/>
                </a:solidFill>
                <a:latin typeface="PEELPA+Arial"/>
                <a:cs typeface="PEELPA+Arial"/>
              </a:rPr>
              <a:t> </a:t>
            </a:r>
            <a:r>
              <a:rPr sz="1300" dirty="0">
                <a:solidFill>
                  <a:srgbClr val="000000"/>
                </a:solidFill>
                <a:latin typeface="PEELPA+Arial"/>
                <a:cs typeface="PEELPA+Arial"/>
              </a:rPr>
              <a:t>saja</a:t>
            </a:r>
            <a:r>
              <a:rPr sz="1300" spc="1143" dirty="0">
                <a:solidFill>
                  <a:srgbClr val="000000"/>
                </a:solidFill>
                <a:latin typeface="PEELPA+Arial"/>
                <a:cs typeface="PEELPA+Arial"/>
              </a:rPr>
              <a:t> </a:t>
            </a:r>
            <a:r>
              <a:rPr sz="1300" dirty="0">
                <a:solidFill>
                  <a:srgbClr val="000000"/>
                </a:solidFill>
                <a:latin typeface="PEELPA+Arial"/>
                <a:cs typeface="PEELPA+Arial"/>
              </a:rPr>
              <a:t>sistem</a:t>
            </a:r>
            <a:r>
              <a:rPr sz="1300" spc="1164" dirty="0">
                <a:solidFill>
                  <a:srgbClr val="000000"/>
                </a:solidFill>
                <a:latin typeface="PEELPA+Arial"/>
                <a:cs typeface="PEELPA+Arial"/>
              </a:rPr>
              <a:t> </a:t>
            </a:r>
            <a:r>
              <a:rPr sz="1300" dirty="0">
                <a:solidFill>
                  <a:srgbClr val="000000"/>
                </a:solidFill>
                <a:latin typeface="PEELPA+Arial"/>
                <a:cs typeface="PEELPA+Arial"/>
              </a:rPr>
              <a:t>mereka</a:t>
            </a:r>
          </a:p>
          <a:p>
            <a:pPr marL="0" marR="0">
              <a:lnSpc>
                <a:spcPts val="1461"/>
              </a:lnSpc>
              <a:spcBef>
                <a:spcPts val="50"/>
              </a:spcBef>
              <a:spcAft>
                <a:spcPts val="0"/>
              </a:spcAft>
            </a:pPr>
            <a:r>
              <a:rPr sz="1300" dirty="0">
                <a:solidFill>
                  <a:srgbClr val="000000"/>
                </a:solidFill>
                <a:latin typeface="PEELPA+Arial"/>
                <a:cs typeface="PEELPA+Arial"/>
              </a:rPr>
              <a:t>berhubungan,</a:t>
            </a:r>
            <a:r>
              <a:rPr sz="1300" spc="436" dirty="0">
                <a:solidFill>
                  <a:srgbClr val="000000"/>
                </a:solidFill>
                <a:latin typeface="PEELPA+Arial"/>
                <a:cs typeface="PEELPA+Arial"/>
              </a:rPr>
              <a:t> </a:t>
            </a:r>
            <a:r>
              <a:rPr sz="1300" dirty="0">
                <a:solidFill>
                  <a:srgbClr val="000000"/>
                </a:solidFill>
                <a:latin typeface="PEELPA+Arial"/>
                <a:cs typeface="PEELPA+Arial"/>
              </a:rPr>
              <a:t>komponen</a:t>
            </a:r>
            <a:r>
              <a:rPr sz="1300" spc="465" dirty="0">
                <a:solidFill>
                  <a:srgbClr val="000000"/>
                </a:solidFill>
                <a:latin typeface="PEELPA+Arial"/>
                <a:cs typeface="PEELPA+Arial"/>
              </a:rPr>
              <a:t> </a:t>
            </a:r>
            <a:r>
              <a:rPr sz="1300" dirty="0">
                <a:solidFill>
                  <a:srgbClr val="000000"/>
                </a:solidFill>
                <a:latin typeface="PEELPA+Arial"/>
                <a:cs typeface="PEELPA+Arial"/>
              </a:rPr>
              <a:t>terminator</a:t>
            </a:r>
            <a:r>
              <a:rPr sz="1300" spc="430" dirty="0">
                <a:solidFill>
                  <a:srgbClr val="000000"/>
                </a:solidFill>
                <a:latin typeface="PEELPA+Arial"/>
                <a:cs typeface="PEELPA+Arial"/>
              </a:rPr>
              <a:t> </a:t>
            </a:r>
            <a:r>
              <a:rPr sz="1300" dirty="0">
                <a:solidFill>
                  <a:srgbClr val="000000"/>
                </a:solidFill>
                <a:latin typeface="PEELPA+Arial"/>
                <a:cs typeface="PEELPA+Arial"/>
              </a:rPr>
              <a:t>ini</a:t>
            </a:r>
            <a:r>
              <a:rPr sz="1300" spc="403" dirty="0">
                <a:solidFill>
                  <a:srgbClr val="000000"/>
                </a:solidFill>
                <a:latin typeface="PEELPA+Arial"/>
                <a:cs typeface="PEELPA+Arial"/>
              </a:rPr>
              <a:t> </a:t>
            </a:r>
            <a:r>
              <a:rPr sz="1300" spc="14" dirty="0">
                <a:solidFill>
                  <a:srgbClr val="000000"/>
                </a:solidFill>
                <a:latin typeface="PEELPA+Arial"/>
                <a:cs typeface="PEELPA+Arial"/>
              </a:rPr>
              <a:t>harus</a:t>
            </a:r>
            <a:r>
              <a:rPr sz="1300" spc="419" dirty="0">
                <a:solidFill>
                  <a:srgbClr val="000000"/>
                </a:solidFill>
                <a:latin typeface="PEELPA+Arial"/>
                <a:cs typeface="PEELPA+Arial"/>
              </a:rPr>
              <a:t> </a:t>
            </a:r>
            <a:r>
              <a:rPr sz="1300" dirty="0">
                <a:solidFill>
                  <a:srgbClr val="000000"/>
                </a:solidFill>
                <a:latin typeface="PEELPA+Arial"/>
                <a:cs typeface="PEELPA+Arial"/>
              </a:rPr>
              <a:t>diberi</a:t>
            </a:r>
            <a:r>
              <a:rPr sz="1300" spc="405" dirty="0">
                <a:solidFill>
                  <a:srgbClr val="000000"/>
                </a:solidFill>
                <a:latin typeface="PEELPA+Arial"/>
                <a:cs typeface="PEELPA+Arial"/>
              </a:rPr>
              <a:t> </a:t>
            </a:r>
            <a:r>
              <a:rPr sz="1300" dirty="0">
                <a:solidFill>
                  <a:srgbClr val="000000"/>
                </a:solidFill>
                <a:latin typeface="PEELPA+Arial"/>
                <a:cs typeface="PEELPA+Arial"/>
              </a:rPr>
              <a:t>nama</a:t>
            </a:r>
            <a:r>
              <a:rPr sz="1300" spc="446" dirty="0">
                <a:solidFill>
                  <a:srgbClr val="000000"/>
                </a:solidFill>
                <a:latin typeface="PEELPA+Arial"/>
                <a:cs typeface="PEELPA+Arial"/>
              </a:rPr>
              <a:t> </a:t>
            </a:r>
            <a:r>
              <a:rPr sz="1300" dirty="0">
                <a:solidFill>
                  <a:srgbClr val="000000"/>
                </a:solidFill>
                <a:latin typeface="PEELPA+Arial"/>
                <a:cs typeface="PEELPA+Arial"/>
              </a:rPr>
              <a:t>sesuai</a:t>
            </a:r>
          </a:p>
          <a:p>
            <a:pPr marL="0" marR="0">
              <a:lnSpc>
                <a:spcPts val="1461"/>
              </a:lnSpc>
              <a:spcBef>
                <a:spcPts val="50"/>
              </a:spcBef>
              <a:spcAft>
                <a:spcPts val="0"/>
              </a:spcAft>
            </a:pPr>
            <a:r>
              <a:rPr sz="1300" dirty="0">
                <a:solidFill>
                  <a:srgbClr val="000000"/>
                </a:solidFill>
                <a:latin typeface="PEELPA+Arial"/>
                <a:cs typeface="PEELPA+Arial"/>
              </a:rPr>
              <a:t>dengan</a:t>
            </a:r>
            <a:r>
              <a:rPr sz="1300" spc="393" dirty="0">
                <a:solidFill>
                  <a:srgbClr val="000000"/>
                </a:solidFill>
                <a:latin typeface="PEELPA+Arial"/>
                <a:cs typeface="PEELPA+Arial"/>
              </a:rPr>
              <a:t> </a:t>
            </a:r>
            <a:r>
              <a:rPr sz="1300" dirty="0">
                <a:solidFill>
                  <a:srgbClr val="000000"/>
                </a:solidFill>
                <a:latin typeface="PEELPA+Arial"/>
                <a:cs typeface="PEELPA+Arial"/>
              </a:rPr>
              <a:t>lingkungan</a:t>
            </a:r>
            <a:r>
              <a:rPr sz="1300" spc="397" dirty="0">
                <a:solidFill>
                  <a:srgbClr val="000000"/>
                </a:solidFill>
                <a:latin typeface="PEELPA+Arial"/>
                <a:cs typeface="PEELPA+Arial"/>
              </a:rPr>
              <a:t> </a:t>
            </a:r>
            <a:r>
              <a:rPr sz="1300" dirty="0">
                <a:solidFill>
                  <a:srgbClr val="000000"/>
                </a:solidFill>
                <a:latin typeface="PEELPA+Arial"/>
                <a:cs typeface="PEELPA+Arial"/>
              </a:rPr>
              <a:t>luar</a:t>
            </a:r>
            <a:r>
              <a:rPr sz="1300" spc="376" dirty="0">
                <a:solidFill>
                  <a:srgbClr val="000000"/>
                </a:solidFill>
                <a:latin typeface="PEELPA+Arial"/>
                <a:cs typeface="PEELPA+Arial"/>
              </a:rPr>
              <a:t> </a:t>
            </a:r>
            <a:r>
              <a:rPr sz="1300" dirty="0">
                <a:solidFill>
                  <a:srgbClr val="000000"/>
                </a:solidFill>
                <a:latin typeface="PEELPA+Arial"/>
                <a:cs typeface="PEELPA+Arial"/>
              </a:rPr>
              <a:t>yang</a:t>
            </a:r>
            <a:r>
              <a:rPr sz="1300" spc="375" dirty="0">
                <a:solidFill>
                  <a:srgbClr val="000000"/>
                </a:solidFill>
                <a:latin typeface="PEELPA+Arial"/>
                <a:cs typeface="PEELPA+Arial"/>
              </a:rPr>
              <a:t> </a:t>
            </a:r>
            <a:r>
              <a:rPr sz="1300" dirty="0">
                <a:solidFill>
                  <a:srgbClr val="000000"/>
                </a:solidFill>
                <a:latin typeface="PEELPA+Arial"/>
                <a:cs typeface="PEELPA+Arial"/>
              </a:rPr>
              <a:t>mempengaruhi</a:t>
            </a:r>
            <a:r>
              <a:rPr sz="1300" spc="344" dirty="0">
                <a:solidFill>
                  <a:srgbClr val="000000"/>
                </a:solidFill>
                <a:latin typeface="PEELPA+Arial"/>
                <a:cs typeface="PEELPA+Arial"/>
              </a:rPr>
              <a:t> </a:t>
            </a:r>
            <a:r>
              <a:rPr sz="1300" dirty="0">
                <a:solidFill>
                  <a:srgbClr val="000000"/>
                </a:solidFill>
                <a:latin typeface="PEELPA+Arial"/>
                <a:cs typeface="PEELPA+Arial"/>
              </a:rPr>
              <a:t>sistem</a:t>
            </a:r>
            <a:r>
              <a:rPr sz="1300" spc="405" dirty="0">
                <a:solidFill>
                  <a:srgbClr val="000000"/>
                </a:solidFill>
                <a:latin typeface="PEELPA+Arial"/>
                <a:cs typeface="PEELPA+Arial"/>
              </a:rPr>
              <a:t> </a:t>
            </a:r>
            <a:r>
              <a:rPr sz="1300" dirty="0">
                <a:solidFill>
                  <a:srgbClr val="000000"/>
                </a:solidFill>
                <a:latin typeface="PEELPA+Arial"/>
                <a:cs typeface="PEELPA+Arial"/>
              </a:rPr>
              <a:t>ini.</a:t>
            </a:r>
            <a:r>
              <a:rPr sz="1300" spc="383" dirty="0">
                <a:solidFill>
                  <a:srgbClr val="000000"/>
                </a:solidFill>
                <a:latin typeface="PEELPA+Arial"/>
                <a:cs typeface="PEELPA+Arial"/>
              </a:rPr>
              <a:t> </a:t>
            </a:r>
            <a:r>
              <a:rPr sz="1300" dirty="0">
                <a:solidFill>
                  <a:srgbClr val="000000"/>
                </a:solidFill>
                <a:latin typeface="PEELPA+Arial"/>
                <a:cs typeface="PEELPA+Arial"/>
              </a:rPr>
              <a:t>Biasanya</a:t>
            </a:r>
          </a:p>
          <a:p>
            <a:pPr marL="0" marR="0">
              <a:lnSpc>
                <a:spcPts val="1461"/>
              </a:lnSpc>
              <a:spcBef>
                <a:spcPts val="50"/>
              </a:spcBef>
              <a:spcAft>
                <a:spcPts val="0"/>
              </a:spcAft>
            </a:pPr>
            <a:r>
              <a:rPr sz="1300" dirty="0">
                <a:solidFill>
                  <a:srgbClr val="000000"/>
                </a:solidFill>
                <a:latin typeface="PEELPA+Arial"/>
                <a:cs typeface="PEELPA+Arial"/>
              </a:rPr>
              <a:t>komponen terminator</a:t>
            </a:r>
            <a:r>
              <a:rPr sz="1300" spc="-43" dirty="0">
                <a:solidFill>
                  <a:srgbClr val="000000"/>
                </a:solidFill>
                <a:latin typeface="PEELPA+Arial"/>
                <a:cs typeface="PEELPA+Arial"/>
              </a:rPr>
              <a:t> </a:t>
            </a:r>
            <a:r>
              <a:rPr sz="1300" spc="11" dirty="0">
                <a:solidFill>
                  <a:srgbClr val="000000"/>
                </a:solidFill>
                <a:latin typeface="PEELPA+Arial"/>
                <a:cs typeface="PEELPA+Arial"/>
              </a:rPr>
              <a:t>diberi</a:t>
            </a:r>
            <a:r>
              <a:rPr sz="1300" spc="-47" dirty="0">
                <a:solidFill>
                  <a:srgbClr val="000000"/>
                </a:solidFill>
                <a:latin typeface="PEELPA+Arial"/>
                <a:cs typeface="PEELPA+Arial"/>
              </a:rPr>
              <a:t> </a:t>
            </a:r>
            <a:r>
              <a:rPr sz="1300" dirty="0">
                <a:solidFill>
                  <a:srgbClr val="000000"/>
                </a:solidFill>
                <a:latin typeface="PEELPA+Arial"/>
                <a:cs typeface="PEELPA+Arial"/>
              </a:rPr>
              <a:t>nama</a:t>
            </a:r>
            <a:r>
              <a:rPr sz="1300" spc="10" dirty="0">
                <a:solidFill>
                  <a:srgbClr val="000000"/>
                </a:solidFill>
                <a:latin typeface="PEELPA+Arial"/>
                <a:cs typeface="PEELPA+Arial"/>
              </a:rPr>
              <a:t> </a:t>
            </a:r>
            <a:r>
              <a:rPr sz="1300" dirty="0">
                <a:solidFill>
                  <a:srgbClr val="000000"/>
                </a:solidFill>
                <a:latin typeface="PEELPA+Arial"/>
                <a:cs typeface="PEELPA+Arial"/>
              </a:rPr>
              <a:t>dengan kata</a:t>
            </a:r>
            <a:r>
              <a:rPr sz="1300" spc="11" dirty="0">
                <a:solidFill>
                  <a:srgbClr val="000000"/>
                </a:solidFill>
                <a:latin typeface="PEELPA+Arial"/>
                <a:cs typeface="PEELPA+Arial"/>
              </a:rPr>
              <a:t> </a:t>
            </a:r>
            <a:r>
              <a:rPr sz="1300" dirty="0">
                <a:solidFill>
                  <a:srgbClr val="000000"/>
                </a:solidFill>
                <a:latin typeface="PEELPA+Arial"/>
                <a:cs typeface="PEELPA+Arial"/>
              </a:rPr>
              <a:t>benda.</a:t>
            </a:r>
          </a:p>
          <a:p>
            <a:pPr marL="0" marR="0">
              <a:lnSpc>
                <a:spcPts val="1461"/>
              </a:lnSpc>
              <a:spcBef>
                <a:spcPts val="50"/>
              </a:spcBef>
              <a:spcAft>
                <a:spcPts val="0"/>
              </a:spcAft>
            </a:pPr>
            <a:r>
              <a:rPr sz="1300" dirty="0">
                <a:solidFill>
                  <a:srgbClr val="000000"/>
                </a:solidFill>
                <a:latin typeface="PEELPA+Arial"/>
                <a:cs typeface="PEELPA+Arial"/>
              </a:rPr>
              <a:t>Selanjutnya</a:t>
            </a:r>
            <a:r>
              <a:rPr sz="1300" spc="34" dirty="0">
                <a:solidFill>
                  <a:srgbClr val="000000"/>
                </a:solidFill>
                <a:latin typeface="PEELPA+Arial"/>
                <a:cs typeface="PEELPA+Arial"/>
              </a:rPr>
              <a:t> </a:t>
            </a:r>
            <a:r>
              <a:rPr sz="1300" dirty="0">
                <a:solidFill>
                  <a:srgbClr val="000000"/>
                </a:solidFill>
                <a:latin typeface="PEELPA+Arial"/>
                <a:cs typeface="PEELPA+Arial"/>
              </a:rPr>
              <a:t>adalah</a:t>
            </a:r>
            <a:r>
              <a:rPr sz="1300" spc="20" dirty="0">
                <a:solidFill>
                  <a:srgbClr val="000000"/>
                </a:solidFill>
                <a:latin typeface="PEELPA+Arial"/>
                <a:cs typeface="PEELPA+Arial"/>
              </a:rPr>
              <a:t> </a:t>
            </a:r>
            <a:r>
              <a:rPr sz="1300" dirty="0">
                <a:solidFill>
                  <a:srgbClr val="000000"/>
                </a:solidFill>
                <a:latin typeface="PEELPA+Arial"/>
                <a:cs typeface="PEELPA+Arial"/>
              </a:rPr>
              <a:t>komponen</a:t>
            </a:r>
            <a:r>
              <a:rPr sz="1300" spc="37" dirty="0">
                <a:solidFill>
                  <a:srgbClr val="000000"/>
                </a:solidFill>
                <a:latin typeface="PEELPA+Arial"/>
                <a:cs typeface="PEELPA+Arial"/>
              </a:rPr>
              <a:t> </a:t>
            </a:r>
            <a:r>
              <a:rPr sz="1300" spc="10" dirty="0">
                <a:solidFill>
                  <a:srgbClr val="000000"/>
                </a:solidFill>
                <a:latin typeface="PEELPA+Arial"/>
                <a:cs typeface="PEELPA+Arial"/>
              </a:rPr>
              <a:t>proses.</a:t>
            </a:r>
            <a:r>
              <a:rPr sz="1300" dirty="0">
                <a:solidFill>
                  <a:srgbClr val="000000"/>
                </a:solidFill>
                <a:latin typeface="PEELPA+Arial"/>
                <a:cs typeface="PEELPA+Arial"/>
              </a:rPr>
              <a:t> Komponen</a:t>
            </a:r>
            <a:r>
              <a:rPr sz="1300" spc="25" dirty="0">
                <a:solidFill>
                  <a:srgbClr val="000000"/>
                </a:solidFill>
                <a:latin typeface="PEELPA+Arial"/>
                <a:cs typeface="PEELPA+Arial"/>
              </a:rPr>
              <a:t> </a:t>
            </a:r>
            <a:r>
              <a:rPr sz="1300" dirty="0">
                <a:solidFill>
                  <a:srgbClr val="000000"/>
                </a:solidFill>
                <a:latin typeface="PEELPA+Arial"/>
                <a:cs typeface="PEELPA+Arial"/>
              </a:rPr>
              <a:t>proses</a:t>
            </a:r>
            <a:r>
              <a:rPr sz="1300" spc="21" dirty="0">
                <a:solidFill>
                  <a:srgbClr val="000000"/>
                </a:solidFill>
                <a:latin typeface="PEELPA+Arial"/>
                <a:cs typeface="PEELPA+Arial"/>
              </a:rPr>
              <a:t> </a:t>
            </a:r>
            <a:r>
              <a:rPr sz="1300" spc="-10" dirty="0">
                <a:solidFill>
                  <a:srgbClr val="000000"/>
                </a:solidFill>
                <a:latin typeface="PEELPA+Arial"/>
                <a:cs typeface="PEELPA+Arial"/>
              </a:rPr>
              <a:t>ini</a:t>
            </a:r>
            <a:r>
              <a:rPr sz="1300" spc="66" dirty="0">
                <a:solidFill>
                  <a:srgbClr val="000000"/>
                </a:solidFill>
                <a:latin typeface="PEELPA+Arial"/>
                <a:cs typeface="PEELPA+Arial"/>
              </a:rPr>
              <a:t> </a:t>
            </a:r>
            <a:r>
              <a:rPr sz="1300" dirty="0">
                <a:solidFill>
                  <a:srgbClr val="000000"/>
                </a:solidFill>
                <a:latin typeface="PEELPA+Arial"/>
                <a:cs typeface="PEELPA+Arial"/>
              </a:rPr>
              <a:t>mewakili</a:t>
            </a:r>
          </a:p>
          <a:p>
            <a:pPr marL="0" marR="0">
              <a:lnSpc>
                <a:spcPts val="1461"/>
              </a:lnSpc>
              <a:spcBef>
                <a:spcPts val="50"/>
              </a:spcBef>
              <a:spcAft>
                <a:spcPts val="0"/>
              </a:spcAft>
            </a:pPr>
            <a:r>
              <a:rPr sz="1300" dirty="0">
                <a:solidFill>
                  <a:srgbClr val="000000"/>
                </a:solidFill>
                <a:latin typeface="PEELPA+Arial"/>
                <a:cs typeface="PEELPA+Arial"/>
              </a:rPr>
              <a:t>fungsi</a:t>
            </a:r>
            <a:r>
              <a:rPr sz="1300" spc="79" dirty="0">
                <a:solidFill>
                  <a:srgbClr val="000000"/>
                </a:solidFill>
                <a:latin typeface="PEELPA+Arial"/>
                <a:cs typeface="PEELPA+Arial"/>
              </a:rPr>
              <a:t> </a:t>
            </a:r>
            <a:r>
              <a:rPr sz="1300" dirty="0">
                <a:solidFill>
                  <a:srgbClr val="000000"/>
                </a:solidFill>
                <a:latin typeface="PEELPA+Arial"/>
                <a:cs typeface="PEELPA+Arial"/>
              </a:rPr>
              <a:t>sistem</a:t>
            </a:r>
            <a:r>
              <a:rPr sz="1300" spc="117" dirty="0">
                <a:solidFill>
                  <a:srgbClr val="000000"/>
                </a:solidFill>
                <a:latin typeface="PEELPA+Arial"/>
                <a:cs typeface="PEELPA+Arial"/>
              </a:rPr>
              <a:t> </a:t>
            </a:r>
            <a:r>
              <a:rPr sz="1300" dirty="0">
                <a:solidFill>
                  <a:srgbClr val="000000"/>
                </a:solidFill>
                <a:latin typeface="PEELPA+Arial"/>
                <a:cs typeface="PEELPA+Arial"/>
              </a:rPr>
              <a:t>yang</a:t>
            </a:r>
            <a:r>
              <a:rPr sz="1300" spc="101" dirty="0">
                <a:solidFill>
                  <a:srgbClr val="000000"/>
                </a:solidFill>
                <a:latin typeface="PEELPA+Arial"/>
                <a:cs typeface="PEELPA+Arial"/>
              </a:rPr>
              <a:t> </a:t>
            </a:r>
            <a:r>
              <a:rPr sz="1300" dirty="0">
                <a:solidFill>
                  <a:srgbClr val="000000"/>
                </a:solidFill>
                <a:latin typeface="PEELPA+Arial"/>
                <a:cs typeface="PEELPA+Arial"/>
              </a:rPr>
              <a:t>akan</a:t>
            </a:r>
            <a:r>
              <a:rPr sz="1300" spc="101" dirty="0">
                <a:solidFill>
                  <a:srgbClr val="000000"/>
                </a:solidFill>
                <a:latin typeface="PEELPA+Arial"/>
                <a:cs typeface="PEELPA+Arial"/>
              </a:rPr>
              <a:t> </a:t>
            </a:r>
            <a:r>
              <a:rPr sz="1300" dirty="0">
                <a:solidFill>
                  <a:srgbClr val="000000"/>
                </a:solidFill>
                <a:latin typeface="PEELPA+Arial"/>
                <a:cs typeface="PEELPA+Arial"/>
              </a:rPr>
              <a:t>dilaksanakan</a:t>
            </a:r>
            <a:r>
              <a:rPr sz="1300" spc="54" dirty="0">
                <a:solidFill>
                  <a:srgbClr val="000000"/>
                </a:solidFill>
                <a:latin typeface="PEELPA+Arial"/>
                <a:cs typeface="PEELPA+Arial"/>
              </a:rPr>
              <a:t> </a:t>
            </a:r>
            <a:r>
              <a:rPr sz="1300" spc="12" dirty="0">
                <a:solidFill>
                  <a:srgbClr val="000000"/>
                </a:solidFill>
                <a:latin typeface="PEELPA+Arial"/>
                <a:cs typeface="PEELPA+Arial"/>
              </a:rPr>
              <a:t>atau</a:t>
            </a:r>
            <a:r>
              <a:rPr sz="1300" spc="46" dirty="0">
                <a:solidFill>
                  <a:srgbClr val="000000"/>
                </a:solidFill>
                <a:latin typeface="PEELPA+Arial"/>
                <a:cs typeface="PEELPA+Arial"/>
              </a:rPr>
              <a:t> </a:t>
            </a:r>
            <a:r>
              <a:rPr sz="1300" dirty="0">
                <a:solidFill>
                  <a:srgbClr val="000000"/>
                </a:solidFill>
                <a:latin typeface="PEELPA+Arial"/>
                <a:cs typeface="PEELPA+Arial"/>
              </a:rPr>
              <a:t>menunjukkan</a:t>
            </a:r>
            <a:r>
              <a:rPr sz="1300" spc="52" dirty="0">
                <a:solidFill>
                  <a:srgbClr val="000000"/>
                </a:solidFill>
                <a:latin typeface="PEELPA+Arial"/>
                <a:cs typeface="PEELPA+Arial"/>
              </a:rPr>
              <a:t> </a:t>
            </a:r>
            <a:r>
              <a:rPr sz="1300" dirty="0">
                <a:solidFill>
                  <a:srgbClr val="000000"/>
                </a:solidFill>
                <a:latin typeface="PEELPA+Arial"/>
                <a:cs typeface="PEELPA+Arial"/>
              </a:rPr>
              <a:t>bagaimana</a:t>
            </a:r>
          </a:p>
          <a:p>
            <a:pPr marL="0" marR="0">
              <a:lnSpc>
                <a:spcPts val="1461"/>
              </a:lnSpc>
              <a:spcBef>
                <a:spcPts val="50"/>
              </a:spcBef>
              <a:spcAft>
                <a:spcPts val="0"/>
              </a:spcAft>
            </a:pPr>
            <a:r>
              <a:rPr sz="1300" dirty="0">
                <a:solidFill>
                  <a:srgbClr val="000000"/>
                </a:solidFill>
                <a:latin typeface="PEELPA+Arial"/>
                <a:cs typeface="PEELPA+Arial"/>
              </a:rPr>
              <a:t>fungsi</a:t>
            </a:r>
            <a:r>
              <a:rPr sz="1300" spc="151" dirty="0">
                <a:solidFill>
                  <a:srgbClr val="000000"/>
                </a:solidFill>
                <a:latin typeface="PEELPA+Arial"/>
                <a:cs typeface="PEELPA+Arial"/>
              </a:rPr>
              <a:t> </a:t>
            </a:r>
            <a:r>
              <a:rPr sz="1300" dirty="0">
                <a:solidFill>
                  <a:srgbClr val="000000"/>
                </a:solidFill>
                <a:latin typeface="PEELPA+Arial"/>
                <a:cs typeface="PEELPA+Arial"/>
              </a:rPr>
              <a:t>sistem</a:t>
            </a:r>
            <a:r>
              <a:rPr sz="1300" spc="182" dirty="0">
                <a:solidFill>
                  <a:srgbClr val="000000"/>
                </a:solidFill>
                <a:latin typeface="PEELPA+Arial"/>
                <a:cs typeface="PEELPA+Arial"/>
              </a:rPr>
              <a:t> </a:t>
            </a:r>
            <a:r>
              <a:rPr sz="1300" dirty="0">
                <a:solidFill>
                  <a:srgbClr val="000000"/>
                </a:solidFill>
                <a:latin typeface="PEELPA+Arial"/>
                <a:cs typeface="PEELPA+Arial"/>
              </a:rPr>
              <a:t>dilaksanakan</a:t>
            </a:r>
            <a:r>
              <a:rPr sz="1300" spc="164" dirty="0">
                <a:solidFill>
                  <a:srgbClr val="000000"/>
                </a:solidFill>
                <a:latin typeface="PEELPA+Arial"/>
                <a:cs typeface="PEELPA+Arial"/>
              </a:rPr>
              <a:t> </a:t>
            </a:r>
            <a:r>
              <a:rPr sz="1300" dirty="0">
                <a:solidFill>
                  <a:srgbClr val="000000"/>
                </a:solidFill>
                <a:latin typeface="PEELPA+Arial"/>
                <a:cs typeface="PEELPA+Arial"/>
              </a:rPr>
              <a:t>oleh</a:t>
            </a:r>
            <a:r>
              <a:rPr sz="1300" spc="155" dirty="0">
                <a:solidFill>
                  <a:srgbClr val="000000"/>
                </a:solidFill>
                <a:latin typeface="PEELPA+Arial"/>
                <a:cs typeface="PEELPA+Arial"/>
              </a:rPr>
              <a:t> </a:t>
            </a:r>
            <a:r>
              <a:rPr sz="1300" dirty="0">
                <a:solidFill>
                  <a:srgbClr val="000000"/>
                </a:solidFill>
                <a:latin typeface="PEELPA+Arial"/>
                <a:cs typeface="PEELPA+Arial"/>
              </a:rPr>
              <a:t>seseorang,</a:t>
            </a:r>
            <a:r>
              <a:rPr sz="1300" spc="165" dirty="0">
                <a:solidFill>
                  <a:srgbClr val="000000"/>
                </a:solidFill>
                <a:latin typeface="PEELPA+Arial"/>
                <a:cs typeface="PEELPA+Arial"/>
              </a:rPr>
              <a:t> </a:t>
            </a:r>
            <a:r>
              <a:rPr sz="1300" dirty="0">
                <a:solidFill>
                  <a:srgbClr val="000000"/>
                </a:solidFill>
                <a:latin typeface="PEELPA+Arial"/>
                <a:cs typeface="PEELPA+Arial"/>
              </a:rPr>
              <a:t>sekelompok</a:t>
            </a:r>
            <a:r>
              <a:rPr sz="1300" spc="160" dirty="0">
                <a:solidFill>
                  <a:srgbClr val="000000"/>
                </a:solidFill>
                <a:latin typeface="PEELPA+Arial"/>
                <a:cs typeface="PEELPA+Arial"/>
              </a:rPr>
              <a:t> </a:t>
            </a:r>
            <a:r>
              <a:rPr sz="1300" dirty="0">
                <a:solidFill>
                  <a:srgbClr val="000000"/>
                </a:solidFill>
                <a:latin typeface="PEELPA+Arial"/>
                <a:cs typeface="PEELPA+Arial"/>
              </a:rPr>
              <a:t>orang</a:t>
            </a:r>
            <a:r>
              <a:rPr sz="1300" spc="187" dirty="0">
                <a:solidFill>
                  <a:srgbClr val="000000"/>
                </a:solidFill>
                <a:latin typeface="PEELPA+Arial"/>
                <a:cs typeface="PEELPA+Arial"/>
              </a:rPr>
              <a:t> </a:t>
            </a:r>
            <a:r>
              <a:rPr sz="1300" dirty="0">
                <a:solidFill>
                  <a:srgbClr val="000000"/>
                </a:solidFill>
                <a:latin typeface="PEELPA+Arial"/>
                <a:cs typeface="PEELPA+Arial"/>
              </a:rPr>
              <a:t>atau</a:t>
            </a:r>
          </a:p>
          <a:p>
            <a:pPr marL="0" marR="0">
              <a:lnSpc>
                <a:spcPts val="1461"/>
              </a:lnSpc>
              <a:spcBef>
                <a:spcPts val="50"/>
              </a:spcBef>
              <a:spcAft>
                <a:spcPts val="0"/>
              </a:spcAft>
            </a:pPr>
            <a:r>
              <a:rPr sz="1300" dirty="0">
                <a:solidFill>
                  <a:srgbClr val="000000"/>
                </a:solidFill>
                <a:latin typeface="PEELPA+Arial"/>
                <a:cs typeface="PEELPA+Arial"/>
              </a:rPr>
              <a:t>mesin.</a:t>
            </a:r>
            <a:r>
              <a:rPr sz="1300" spc="147" dirty="0">
                <a:solidFill>
                  <a:srgbClr val="000000"/>
                </a:solidFill>
                <a:latin typeface="PEELPA+Arial"/>
                <a:cs typeface="PEELPA+Arial"/>
              </a:rPr>
              <a:t> </a:t>
            </a:r>
            <a:r>
              <a:rPr sz="1300" dirty="0">
                <a:solidFill>
                  <a:srgbClr val="000000"/>
                </a:solidFill>
                <a:latin typeface="PEELPA+Arial"/>
                <a:cs typeface="PEELPA+Arial"/>
              </a:rPr>
              <a:t>Maka</a:t>
            </a:r>
            <a:r>
              <a:rPr sz="1300" spc="134" dirty="0">
                <a:solidFill>
                  <a:srgbClr val="000000"/>
                </a:solidFill>
                <a:latin typeface="PEELPA+Arial"/>
                <a:cs typeface="PEELPA+Arial"/>
              </a:rPr>
              <a:t> </a:t>
            </a:r>
            <a:r>
              <a:rPr sz="1300" dirty="0">
                <a:solidFill>
                  <a:srgbClr val="000000"/>
                </a:solidFill>
                <a:latin typeface="PEELPA+Arial"/>
                <a:cs typeface="PEELPA+Arial"/>
              </a:rPr>
              <a:t>sangatlah</a:t>
            </a:r>
            <a:r>
              <a:rPr sz="1300" spc="138" dirty="0">
                <a:solidFill>
                  <a:srgbClr val="000000"/>
                </a:solidFill>
                <a:latin typeface="PEELPA+Arial"/>
                <a:cs typeface="PEELPA+Arial"/>
              </a:rPr>
              <a:t> </a:t>
            </a:r>
            <a:r>
              <a:rPr sz="1300" dirty="0">
                <a:solidFill>
                  <a:srgbClr val="000000"/>
                </a:solidFill>
                <a:latin typeface="PEELPA+Arial"/>
                <a:cs typeface="PEELPA+Arial"/>
              </a:rPr>
              <a:t>jelas</a:t>
            </a:r>
            <a:r>
              <a:rPr sz="1300" spc="140" dirty="0">
                <a:solidFill>
                  <a:srgbClr val="000000"/>
                </a:solidFill>
                <a:latin typeface="PEELPA+Arial"/>
                <a:cs typeface="PEELPA+Arial"/>
              </a:rPr>
              <a:t> </a:t>
            </a:r>
            <a:r>
              <a:rPr sz="1300" dirty="0">
                <a:solidFill>
                  <a:srgbClr val="000000"/>
                </a:solidFill>
                <a:latin typeface="PEELPA+Arial"/>
                <a:cs typeface="PEELPA+Arial"/>
              </a:rPr>
              <a:t>bahwa</a:t>
            </a:r>
            <a:r>
              <a:rPr sz="1300" spc="111" dirty="0">
                <a:solidFill>
                  <a:srgbClr val="000000"/>
                </a:solidFill>
                <a:latin typeface="PEELPA+Arial"/>
                <a:cs typeface="PEELPA+Arial"/>
              </a:rPr>
              <a:t> </a:t>
            </a:r>
            <a:r>
              <a:rPr sz="1300" dirty="0">
                <a:solidFill>
                  <a:srgbClr val="000000"/>
                </a:solidFill>
                <a:latin typeface="PEELPA+Arial"/>
                <a:cs typeface="PEELPA+Arial"/>
              </a:rPr>
              <a:t>komponen</a:t>
            </a:r>
            <a:r>
              <a:rPr sz="1300" spc="150" dirty="0">
                <a:solidFill>
                  <a:srgbClr val="000000"/>
                </a:solidFill>
                <a:latin typeface="PEELPA+Arial"/>
                <a:cs typeface="PEELPA+Arial"/>
              </a:rPr>
              <a:t> </a:t>
            </a:r>
            <a:r>
              <a:rPr sz="1300" spc="-10" dirty="0">
                <a:solidFill>
                  <a:srgbClr val="000000"/>
                </a:solidFill>
                <a:latin typeface="PEELPA+Arial"/>
                <a:cs typeface="PEELPA+Arial"/>
              </a:rPr>
              <a:t>ini</a:t>
            </a:r>
            <a:r>
              <a:rPr sz="1300" spc="121" dirty="0">
                <a:solidFill>
                  <a:srgbClr val="000000"/>
                </a:solidFill>
                <a:latin typeface="PEELPA+Arial"/>
                <a:cs typeface="PEELPA+Arial"/>
              </a:rPr>
              <a:t> </a:t>
            </a:r>
            <a:r>
              <a:rPr sz="1300" dirty="0">
                <a:solidFill>
                  <a:srgbClr val="000000"/>
                </a:solidFill>
                <a:latin typeface="PEELPA+Arial"/>
                <a:cs typeface="PEELPA+Arial"/>
              </a:rPr>
              <a:t>perlu</a:t>
            </a:r>
            <a:r>
              <a:rPr sz="1300" spc="154" dirty="0">
                <a:solidFill>
                  <a:srgbClr val="000000"/>
                </a:solidFill>
                <a:latin typeface="PEELPA+Arial"/>
                <a:cs typeface="PEELPA+Arial"/>
              </a:rPr>
              <a:t> </a:t>
            </a:r>
            <a:r>
              <a:rPr sz="1300" dirty="0">
                <a:solidFill>
                  <a:srgbClr val="000000"/>
                </a:solidFill>
                <a:latin typeface="PEELPA+Arial"/>
                <a:cs typeface="PEELPA+Arial"/>
              </a:rPr>
              <a:t>diberi</a:t>
            </a:r>
            <a:r>
              <a:rPr sz="1300" spc="108" dirty="0">
                <a:solidFill>
                  <a:srgbClr val="000000"/>
                </a:solidFill>
                <a:latin typeface="PEELPA+Arial"/>
                <a:cs typeface="PEELPA+Arial"/>
              </a:rPr>
              <a:t> </a:t>
            </a:r>
            <a:r>
              <a:rPr sz="1300" spc="14" dirty="0">
                <a:solidFill>
                  <a:srgbClr val="000000"/>
                </a:solidFill>
                <a:latin typeface="PEELPA+Arial"/>
                <a:cs typeface="PEELPA+Arial"/>
              </a:rPr>
              <a:t>nama</a:t>
            </a:r>
          </a:p>
          <a:p>
            <a:pPr marL="0" marR="0">
              <a:lnSpc>
                <a:spcPts val="1461"/>
              </a:lnSpc>
              <a:spcBef>
                <a:spcPts val="50"/>
              </a:spcBef>
              <a:spcAft>
                <a:spcPts val="0"/>
              </a:spcAft>
            </a:pPr>
            <a:r>
              <a:rPr sz="1300" dirty="0">
                <a:solidFill>
                  <a:srgbClr val="000000"/>
                </a:solidFill>
                <a:latin typeface="PEELPA+Arial"/>
                <a:cs typeface="PEELPA+Arial"/>
              </a:rPr>
              <a:t>yang</a:t>
            </a:r>
            <a:r>
              <a:rPr sz="1300" spc="20" dirty="0">
                <a:solidFill>
                  <a:srgbClr val="000000"/>
                </a:solidFill>
                <a:latin typeface="PEELPA+Arial"/>
                <a:cs typeface="PEELPA+Arial"/>
              </a:rPr>
              <a:t> </a:t>
            </a:r>
            <a:r>
              <a:rPr sz="1300" dirty="0">
                <a:solidFill>
                  <a:srgbClr val="000000"/>
                </a:solidFill>
                <a:latin typeface="PEELPA+Arial"/>
                <a:cs typeface="PEELPA+Arial"/>
              </a:rPr>
              <a:t>tepat,</a:t>
            </a:r>
            <a:r>
              <a:rPr sz="1300" spc="-17" dirty="0">
                <a:solidFill>
                  <a:srgbClr val="000000"/>
                </a:solidFill>
                <a:latin typeface="PEELPA+Arial"/>
                <a:cs typeface="PEELPA+Arial"/>
              </a:rPr>
              <a:t> </a:t>
            </a:r>
            <a:r>
              <a:rPr sz="1300" dirty="0">
                <a:solidFill>
                  <a:srgbClr val="000000"/>
                </a:solidFill>
                <a:latin typeface="PEELPA+Arial"/>
                <a:cs typeface="PEELPA+Arial"/>
              </a:rPr>
              <a:t>agar</a:t>
            </a:r>
            <a:r>
              <a:rPr sz="1300" spc="-15" dirty="0">
                <a:solidFill>
                  <a:srgbClr val="000000"/>
                </a:solidFill>
                <a:latin typeface="PEELPA+Arial"/>
                <a:cs typeface="PEELPA+Arial"/>
              </a:rPr>
              <a:t> </a:t>
            </a:r>
            <a:r>
              <a:rPr sz="1300" spc="11" dirty="0">
                <a:solidFill>
                  <a:srgbClr val="000000"/>
                </a:solidFill>
                <a:latin typeface="PEELPA+Arial"/>
                <a:cs typeface="PEELPA+Arial"/>
              </a:rPr>
              <a:t>siapa</a:t>
            </a:r>
            <a:r>
              <a:rPr sz="1300" spc="18" dirty="0">
                <a:solidFill>
                  <a:srgbClr val="000000"/>
                </a:solidFill>
                <a:latin typeface="PEELPA+Arial"/>
                <a:cs typeface="PEELPA+Arial"/>
              </a:rPr>
              <a:t> </a:t>
            </a:r>
            <a:r>
              <a:rPr sz="1300" dirty="0">
                <a:solidFill>
                  <a:srgbClr val="000000"/>
                </a:solidFill>
                <a:latin typeface="PEELPA+Arial"/>
                <a:cs typeface="PEELPA+Arial"/>
              </a:rPr>
              <a:t>yang</a:t>
            </a:r>
            <a:r>
              <a:rPr sz="1300" spc="20" dirty="0">
                <a:solidFill>
                  <a:srgbClr val="000000"/>
                </a:solidFill>
                <a:latin typeface="PEELPA+Arial"/>
                <a:cs typeface="PEELPA+Arial"/>
              </a:rPr>
              <a:t> </a:t>
            </a:r>
            <a:r>
              <a:rPr sz="1300" dirty="0">
                <a:solidFill>
                  <a:srgbClr val="000000"/>
                </a:solidFill>
                <a:latin typeface="PEELPA+Arial"/>
                <a:cs typeface="PEELPA+Arial"/>
              </a:rPr>
              <a:t>membaca DFD</a:t>
            </a:r>
            <a:r>
              <a:rPr sz="1300" spc="30" dirty="0">
                <a:solidFill>
                  <a:srgbClr val="000000"/>
                </a:solidFill>
                <a:latin typeface="PEELPA+Arial"/>
                <a:cs typeface="PEELPA+Arial"/>
              </a:rPr>
              <a:t> </a:t>
            </a:r>
            <a:r>
              <a:rPr sz="1300" dirty="0">
                <a:solidFill>
                  <a:srgbClr val="000000"/>
                </a:solidFill>
                <a:latin typeface="PEELPA+Arial"/>
                <a:cs typeface="PEELPA+Arial"/>
              </a:rPr>
              <a:t>khususnya</a:t>
            </a:r>
            <a:r>
              <a:rPr sz="1300" spc="14" dirty="0">
                <a:solidFill>
                  <a:srgbClr val="000000"/>
                </a:solidFill>
                <a:latin typeface="PEELPA+Arial"/>
                <a:cs typeface="PEELPA+Arial"/>
              </a:rPr>
              <a:t> </a:t>
            </a:r>
            <a:r>
              <a:rPr sz="1300" dirty="0">
                <a:solidFill>
                  <a:srgbClr val="000000"/>
                </a:solidFill>
                <a:latin typeface="PEELPA+Arial"/>
                <a:cs typeface="PEELPA+Arial"/>
              </a:rPr>
              <a:t>pemakai</a:t>
            </a:r>
            <a:r>
              <a:rPr sz="1300" spc="-20" dirty="0">
                <a:solidFill>
                  <a:srgbClr val="000000"/>
                </a:solidFill>
                <a:latin typeface="PEELPA+Arial"/>
                <a:cs typeface="PEELPA+Arial"/>
              </a:rPr>
              <a:t> </a:t>
            </a:r>
            <a:r>
              <a:rPr sz="1300" dirty="0">
                <a:solidFill>
                  <a:srgbClr val="000000"/>
                </a:solidFill>
                <a:latin typeface="PEELPA+Arial"/>
                <a:cs typeface="PEELPA+Arial"/>
              </a:rPr>
              <a:t>akan</a:t>
            </a:r>
          </a:p>
          <a:p>
            <a:pPr marL="0" marR="0">
              <a:lnSpc>
                <a:spcPts val="1461"/>
              </a:lnSpc>
              <a:spcBef>
                <a:spcPts val="50"/>
              </a:spcBef>
              <a:spcAft>
                <a:spcPts val="0"/>
              </a:spcAft>
            </a:pPr>
            <a:r>
              <a:rPr sz="1300" dirty="0">
                <a:solidFill>
                  <a:srgbClr val="000000"/>
                </a:solidFill>
                <a:latin typeface="PEELPA+Arial"/>
                <a:cs typeface="PEELPA+Arial"/>
              </a:rPr>
              <a:t>merasa</a:t>
            </a:r>
            <a:r>
              <a:rPr sz="1300" spc="430" dirty="0">
                <a:solidFill>
                  <a:srgbClr val="000000"/>
                </a:solidFill>
                <a:latin typeface="PEELPA+Arial"/>
                <a:cs typeface="PEELPA+Arial"/>
              </a:rPr>
              <a:t> </a:t>
            </a:r>
            <a:r>
              <a:rPr sz="1300" dirty="0">
                <a:solidFill>
                  <a:srgbClr val="000000"/>
                </a:solidFill>
                <a:latin typeface="PEELPA+Arial"/>
                <a:cs typeface="PEELPA+Arial"/>
              </a:rPr>
              <a:t>yakin</a:t>
            </a:r>
            <a:r>
              <a:rPr sz="1300" spc="446" dirty="0">
                <a:solidFill>
                  <a:srgbClr val="000000"/>
                </a:solidFill>
                <a:latin typeface="PEELPA+Arial"/>
                <a:cs typeface="PEELPA+Arial"/>
              </a:rPr>
              <a:t> </a:t>
            </a:r>
            <a:r>
              <a:rPr sz="1300" dirty="0">
                <a:solidFill>
                  <a:srgbClr val="000000"/>
                </a:solidFill>
                <a:latin typeface="PEELPA+Arial"/>
                <a:cs typeface="PEELPA+Arial"/>
              </a:rPr>
              <a:t>bahwa</a:t>
            </a:r>
            <a:r>
              <a:rPr sz="1300" spc="419" dirty="0">
                <a:solidFill>
                  <a:srgbClr val="000000"/>
                </a:solidFill>
                <a:latin typeface="PEELPA+Arial"/>
                <a:cs typeface="PEELPA+Arial"/>
              </a:rPr>
              <a:t> </a:t>
            </a:r>
            <a:r>
              <a:rPr sz="1300" spc="10" dirty="0">
                <a:solidFill>
                  <a:srgbClr val="000000"/>
                </a:solidFill>
                <a:latin typeface="PEELPA+Arial"/>
                <a:cs typeface="PEELPA+Arial"/>
              </a:rPr>
              <a:t>DFD</a:t>
            </a:r>
            <a:r>
              <a:rPr sz="1300" spc="444" dirty="0">
                <a:solidFill>
                  <a:srgbClr val="000000"/>
                </a:solidFill>
                <a:latin typeface="PEELPA+Arial"/>
                <a:cs typeface="PEELPA+Arial"/>
              </a:rPr>
              <a:t> </a:t>
            </a:r>
            <a:r>
              <a:rPr sz="1300" dirty="0">
                <a:solidFill>
                  <a:srgbClr val="000000"/>
                </a:solidFill>
                <a:latin typeface="PEELPA+Arial"/>
                <a:cs typeface="PEELPA+Arial"/>
              </a:rPr>
              <a:t>yang</a:t>
            </a:r>
            <a:r>
              <a:rPr sz="1300" spc="446" dirty="0">
                <a:solidFill>
                  <a:srgbClr val="000000"/>
                </a:solidFill>
                <a:latin typeface="PEELPA+Arial"/>
                <a:cs typeface="PEELPA+Arial"/>
              </a:rPr>
              <a:t> </a:t>
            </a:r>
            <a:r>
              <a:rPr sz="1300" dirty="0">
                <a:solidFill>
                  <a:srgbClr val="000000"/>
                </a:solidFill>
                <a:latin typeface="PEELPA+Arial"/>
                <a:cs typeface="PEELPA+Arial"/>
              </a:rPr>
              <a:t>dibentuk</a:t>
            </a:r>
            <a:r>
              <a:rPr sz="1300" spc="446" dirty="0">
                <a:solidFill>
                  <a:srgbClr val="000000"/>
                </a:solidFill>
                <a:latin typeface="PEELPA+Arial"/>
                <a:cs typeface="PEELPA+Arial"/>
              </a:rPr>
              <a:t> </a:t>
            </a:r>
            <a:r>
              <a:rPr sz="1300" dirty="0">
                <a:solidFill>
                  <a:srgbClr val="000000"/>
                </a:solidFill>
                <a:latin typeface="PEELPA+Arial"/>
                <a:cs typeface="PEELPA+Arial"/>
              </a:rPr>
              <a:t>ini</a:t>
            </a:r>
            <a:r>
              <a:rPr sz="1300" spc="407" dirty="0">
                <a:solidFill>
                  <a:srgbClr val="000000"/>
                </a:solidFill>
                <a:latin typeface="PEELPA+Arial"/>
                <a:cs typeface="PEELPA+Arial"/>
              </a:rPr>
              <a:t> </a:t>
            </a:r>
            <a:r>
              <a:rPr sz="1300" dirty="0">
                <a:solidFill>
                  <a:srgbClr val="000000"/>
                </a:solidFill>
                <a:latin typeface="PEELPA+Arial"/>
                <a:cs typeface="PEELPA+Arial"/>
              </a:rPr>
              <a:t>adalah</a:t>
            </a:r>
            <a:r>
              <a:rPr sz="1300" spc="419" dirty="0">
                <a:solidFill>
                  <a:srgbClr val="000000"/>
                </a:solidFill>
                <a:latin typeface="PEELPA+Arial"/>
                <a:cs typeface="PEELPA+Arial"/>
              </a:rPr>
              <a:t> </a:t>
            </a:r>
            <a:r>
              <a:rPr sz="1300" spc="15" dirty="0">
                <a:solidFill>
                  <a:srgbClr val="000000"/>
                </a:solidFill>
                <a:latin typeface="PEELPA+Arial"/>
                <a:cs typeface="PEELPA+Arial"/>
              </a:rPr>
              <a:t>model</a:t>
            </a:r>
            <a:r>
              <a:rPr sz="1300" spc="383" dirty="0">
                <a:solidFill>
                  <a:srgbClr val="000000"/>
                </a:solidFill>
                <a:latin typeface="PEELPA+Arial"/>
                <a:cs typeface="PEELPA+Arial"/>
              </a:rPr>
              <a:t> </a:t>
            </a:r>
            <a:r>
              <a:rPr sz="1300" spc="10" dirty="0">
                <a:solidFill>
                  <a:srgbClr val="000000"/>
                </a:solidFill>
                <a:latin typeface="PEELPA+Arial"/>
                <a:cs typeface="PEELPA+Arial"/>
              </a:rPr>
              <a:t>yang</a:t>
            </a:r>
          </a:p>
          <a:p>
            <a:pPr marL="0" marR="0">
              <a:lnSpc>
                <a:spcPts val="1461"/>
              </a:lnSpc>
              <a:spcBef>
                <a:spcPts val="50"/>
              </a:spcBef>
              <a:spcAft>
                <a:spcPts val="0"/>
              </a:spcAft>
            </a:pPr>
            <a:r>
              <a:rPr sz="1300" dirty="0">
                <a:solidFill>
                  <a:srgbClr val="000000"/>
                </a:solidFill>
                <a:latin typeface="PEELPA+Arial"/>
                <a:cs typeface="PEELPA+Arial"/>
              </a:rPr>
              <a:t>akurat.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1402080" y="7012031"/>
            <a:ext cx="5952301" cy="197244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461"/>
              </a:lnSpc>
              <a:spcBef>
                <a:spcPts val="0"/>
              </a:spcBef>
              <a:spcAft>
                <a:spcPts val="0"/>
              </a:spcAft>
            </a:pPr>
            <a:r>
              <a:rPr sz="1300" dirty="0">
                <a:solidFill>
                  <a:srgbClr val="000000"/>
                </a:solidFill>
                <a:latin typeface="PEELPA+Arial"/>
                <a:cs typeface="PEELPA+Arial"/>
              </a:rPr>
              <a:t>Pemberian</a:t>
            </a:r>
            <a:r>
              <a:rPr sz="1300" spc="356" dirty="0">
                <a:solidFill>
                  <a:srgbClr val="000000"/>
                </a:solidFill>
                <a:latin typeface="PEELPA+Arial"/>
                <a:cs typeface="PEELPA+Arial"/>
              </a:rPr>
              <a:t> </a:t>
            </a:r>
            <a:r>
              <a:rPr sz="1300" dirty="0">
                <a:solidFill>
                  <a:srgbClr val="000000"/>
                </a:solidFill>
                <a:latin typeface="PEELPA+Arial"/>
                <a:cs typeface="PEELPA+Arial"/>
              </a:rPr>
              <a:t>nama</a:t>
            </a:r>
            <a:r>
              <a:rPr sz="1300" spc="346" dirty="0">
                <a:solidFill>
                  <a:srgbClr val="000000"/>
                </a:solidFill>
                <a:latin typeface="PEELPA+Arial"/>
                <a:cs typeface="PEELPA+Arial"/>
              </a:rPr>
              <a:t> </a:t>
            </a:r>
            <a:r>
              <a:rPr sz="1300" dirty="0">
                <a:solidFill>
                  <a:srgbClr val="000000"/>
                </a:solidFill>
                <a:latin typeface="PEELPA+Arial"/>
                <a:cs typeface="PEELPA+Arial"/>
              </a:rPr>
              <a:t>pada</a:t>
            </a:r>
            <a:r>
              <a:rPr sz="1300" spc="349" dirty="0">
                <a:solidFill>
                  <a:srgbClr val="000000"/>
                </a:solidFill>
                <a:latin typeface="PEELPA+Arial"/>
                <a:cs typeface="PEELPA+Arial"/>
              </a:rPr>
              <a:t> </a:t>
            </a:r>
            <a:r>
              <a:rPr sz="1300" dirty="0">
                <a:solidFill>
                  <a:srgbClr val="000000"/>
                </a:solidFill>
                <a:latin typeface="PEELPA+Arial"/>
                <a:cs typeface="PEELPA+Arial"/>
              </a:rPr>
              <a:t>komponen</a:t>
            </a:r>
            <a:r>
              <a:rPr sz="1300" spc="338" dirty="0">
                <a:solidFill>
                  <a:srgbClr val="000000"/>
                </a:solidFill>
                <a:latin typeface="PEELPA+Arial"/>
                <a:cs typeface="PEELPA+Arial"/>
              </a:rPr>
              <a:t> </a:t>
            </a:r>
            <a:r>
              <a:rPr sz="1300" dirty="0">
                <a:solidFill>
                  <a:srgbClr val="000000"/>
                </a:solidFill>
                <a:latin typeface="PEELPA+Arial"/>
                <a:cs typeface="PEELPA+Arial"/>
              </a:rPr>
              <a:t>proses</a:t>
            </a:r>
            <a:r>
              <a:rPr sz="1300" spc="397" dirty="0">
                <a:solidFill>
                  <a:srgbClr val="000000"/>
                </a:solidFill>
                <a:latin typeface="PEELPA+Arial"/>
                <a:cs typeface="PEELPA+Arial"/>
              </a:rPr>
              <a:t> </a:t>
            </a:r>
            <a:r>
              <a:rPr sz="1300" dirty="0">
                <a:solidFill>
                  <a:srgbClr val="000000"/>
                </a:solidFill>
                <a:latin typeface="PEELPA+Arial"/>
                <a:cs typeface="PEELPA+Arial"/>
              </a:rPr>
              <a:t>lebih</a:t>
            </a:r>
            <a:r>
              <a:rPr sz="1300" spc="379" dirty="0">
                <a:solidFill>
                  <a:srgbClr val="000000"/>
                </a:solidFill>
                <a:latin typeface="PEELPA+Arial"/>
                <a:cs typeface="PEELPA+Arial"/>
              </a:rPr>
              <a:t> </a:t>
            </a:r>
            <a:r>
              <a:rPr sz="1300" dirty="0">
                <a:solidFill>
                  <a:srgbClr val="000000"/>
                </a:solidFill>
                <a:latin typeface="PEELPA+Arial"/>
                <a:cs typeface="PEELPA+Arial"/>
              </a:rPr>
              <a:t>baik</a:t>
            </a:r>
            <a:r>
              <a:rPr sz="1300" spc="331" dirty="0">
                <a:solidFill>
                  <a:srgbClr val="000000"/>
                </a:solidFill>
                <a:latin typeface="PEELPA+Arial"/>
                <a:cs typeface="PEELPA+Arial"/>
              </a:rPr>
              <a:t> </a:t>
            </a:r>
            <a:r>
              <a:rPr sz="1300" dirty="0">
                <a:solidFill>
                  <a:srgbClr val="000000"/>
                </a:solidFill>
                <a:latin typeface="PEELPA+Arial"/>
                <a:cs typeface="PEELPA+Arial"/>
              </a:rPr>
              <a:t>menunjukkan</a:t>
            </a:r>
          </a:p>
          <a:p>
            <a:pPr marL="0" marR="0">
              <a:lnSpc>
                <a:spcPts val="1461"/>
              </a:lnSpc>
              <a:spcBef>
                <a:spcPts val="74"/>
              </a:spcBef>
              <a:spcAft>
                <a:spcPts val="0"/>
              </a:spcAft>
            </a:pPr>
            <a:r>
              <a:rPr sz="1300" dirty="0">
                <a:solidFill>
                  <a:srgbClr val="000000"/>
                </a:solidFill>
                <a:latin typeface="PEELPA+Arial"/>
                <a:cs typeface="PEELPA+Arial"/>
              </a:rPr>
              <a:t>aturan-aturan</a:t>
            </a:r>
            <a:r>
              <a:rPr sz="1300" spc="139" dirty="0">
                <a:solidFill>
                  <a:srgbClr val="000000"/>
                </a:solidFill>
                <a:latin typeface="PEELPA+Arial"/>
                <a:cs typeface="PEELPA+Arial"/>
              </a:rPr>
              <a:t> </a:t>
            </a:r>
            <a:r>
              <a:rPr sz="1300" dirty="0">
                <a:solidFill>
                  <a:srgbClr val="000000"/>
                </a:solidFill>
                <a:latin typeface="PEELPA+Arial"/>
                <a:cs typeface="PEELPA+Arial"/>
              </a:rPr>
              <a:t>yang</a:t>
            </a:r>
            <a:r>
              <a:rPr sz="1300" spc="148" dirty="0">
                <a:solidFill>
                  <a:srgbClr val="000000"/>
                </a:solidFill>
                <a:latin typeface="PEELPA+Arial"/>
                <a:cs typeface="PEELPA+Arial"/>
              </a:rPr>
              <a:t> </a:t>
            </a:r>
            <a:r>
              <a:rPr sz="1300" spc="12" dirty="0">
                <a:solidFill>
                  <a:srgbClr val="000000"/>
                </a:solidFill>
                <a:latin typeface="PEELPA+Arial"/>
                <a:cs typeface="PEELPA+Arial"/>
              </a:rPr>
              <a:t>akan</a:t>
            </a:r>
            <a:r>
              <a:rPr sz="1300" spc="108" dirty="0">
                <a:solidFill>
                  <a:srgbClr val="000000"/>
                </a:solidFill>
                <a:latin typeface="PEELPA+Arial"/>
                <a:cs typeface="PEELPA+Arial"/>
              </a:rPr>
              <a:t> </a:t>
            </a:r>
            <a:r>
              <a:rPr sz="1300" dirty="0">
                <a:solidFill>
                  <a:srgbClr val="000000"/>
                </a:solidFill>
                <a:latin typeface="PEELPA+Arial"/>
                <a:cs typeface="PEELPA+Arial"/>
              </a:rPr>
              <a:t>dilaksanakan</a:t>
            </a:r>
            <a:r>
              <a:rPr sz="1300" spc="142" dirty="0">
                <a:solidFill>
                  <a:srgbClr val="000000"/>
                </a:solidFill>
                <a:latin typeface="PEELPA+Arial"/>
                <a:cs typeface="PEELPA+Arial"/>
              </a:rPr>
              <a:t> </a:t>
            </a:r>
            <a:r>
              <a:rPr sz="1300" dirty="0">
                <a:solidFill>
                  <a:srgbClr val="000000"/>
                </a:solidFill>
                <a:latin typeface="PEELPA+Arial"/>
                <a:cs typeface="PEELPA+Arial"/>
              </a:rPr>
              <a:t>oleh</a:t>
            </a:r>
            <a:r>
              <a:rPr sz="1300" spc="170" dirty="0">
                <a:solidFill>
                  <a:srgbClr val="000000"/>
                </a:solidFill>
                <a:latin typeface="PEELPA+Arial"/>
                <a:cs typeface="PEELPA+Arial"/>
              </a:rPr>
              <a:t> </a:t>
            </a:r>
            <a:r>
              <a:rPr sz="1300" dirty="0">
                <a:solidFill>
                  <a:srgbClr val="000000"/>
                </a:solidFill>
                <a:latin typeface="PEELPA+Arial"/>
                <a:cs typeface="PEELPA+Arial"/>
              </a:rPr>
              <a:t>seseorang</a:t>
            </a:r>
            <a:r>
              <a:rPr sz="1300" spc="125" dirty="0">
                <a:solidFill>
                  <a:srgbClr val="000000"/>
                </a:solidFill>
                <a:latin typeface="PEELPA+Arial"/>
                <a:cs typeface="PEELPA+Arial"/>
              </a:rPr>
              <a:t> </a:t>
            </a:r>
            <a:r>
              <a:rPr sz="1300" dirty="0">
                <a:solidFill>
                  <a:srgbClr val="000000"/>
                </a:solidFill>
                <a:latin typeface="PEELPA+Arial"/>
                <a:cs typeface="PEELPA+Arial"/>
              </a:rPr>
              <a:t>dibandingkan</a:t>
            </a:r>
          </a:p>
          <a:p>
            <a:pPr marL="0" marR="0">
              <a:lnSpc>
                <a:spcPts val="1461"/>
              </a:lnSpc>
              <a:spcBef>
                <a:spcPts val="50"/>
              </a:spcBef>
              <a:spcAft>
                <a:spcPts val="0"/>
              </a:spcAft>
            </a:pPr>
            <a:r>
              <a:rPr sz="1300" dirty="0">
                <a:solidFill>
                  <a:srgbClr val="000000"/>
                </a:solidFill>
                <a:latin typeface="PEELPA+Arial"/>
                <a:cs typeface="PEELPA+Arial"/>
              </a:rPr>
              <a:t>dengan</a:t>
            </a:r>
            <a:r>
              <a:rPr sz="1300" spc="930" dirty="0">
                <a:solidFill>
                  <a:srgbClr val="000000"/>
                </a:solidFill>
                <a:latin typeface="PEELPA+Arial"/>
                <a:cs typeface="PEELPA+Arial"/>
              </a:rPr>
              <a:t> </a:t>
            </a:r>
            <a:r>
              <a:rPr sz="1300" dirty="0">
                <a:solidFill>
                  <a:srgbClr val="000000"/>
                </a:solidFill>
                <a:latin typeface="PEELPA+Arial"/>
                <a:cs typeface="PEELPA+Arial"/>
              </a:rPr>
              <a:t>memberikan</a:t>
            </a:r>
            <a:r>
              <a:rPr sz="1300" spc="959" dirty="0">
                <a:solidFill>
                  <a:srgbClr val="000000"/>
                </a:solidFill>
                <a:latin typeface="PEELPA+Arial"/>
                <a:cs typeface="PEELPA+Arial"/>
              </a:rPr>
              <a:t> </a:t>
            </a:r>
            <a:r>
              <a:rPr sz="1300" dirty="0">
                <a:solidFill>
                  <a:srgbClr val="000000"/>
                </a:solidFill>
                <a:latin typeface="PEELPA+Arial"/>
                <a:cs typeface="PEELPA+Arial"/>
              </a:rPr>
              <a:t>nama</a:t>
            </a:r>
            <a:r>
              <a:rPr sz="1300" spc="951" dirty="0">
                <a:solidFill>
                  <a:srgbClr val="000000"/>
                </a:solidFill>
                <a:latin typeface="PEELPA+Arial"/>
                <a:cs typeface="PEELPA+Arial"/>
              </a:rPr>
              <a:t> </a:t>
            </a:r>
            <a:r>
              <a:rPr sz="1300" dirty="0">
                <a:solidFill>
                  <a:srgbClr val="000000"/>
                </a:solidFill>
                <a:latin typeface="PEELPA+Arial"/>
                <a:cs typeface="PEELPA+Arial"/>
              </a:rPr>
              <a:t>atau</a:t>
            </a:r>
            <a:r>
              <a:rPr sz="1300" spc="981" dirty="0">
                <a:solidFill>
                  <a:srgbClr val="000000"/>
                </a:solidFill>
                <a:latin typeface="PEELPA+Arial"/>
                <a:cs typeface="PEELPA+Arial"/>
              </a:rPr>
              <a:t> </a:t>
            </a:r>
            <a:r>
              <a:rPr sz="1300" dirty="0">
                <a:solidFill>
                  <a:srgbClr val="000000"/>
                </a:solidFill>
                <a:latin typeface="PEELPA+Arial"/>
                <a:cs typeface="PEELPA+Arial"/>
              </a:rPr>
              <a:t>identitas</a:t>
            </a:r>
            <a:r>
              <a:rPr sz="1300" spc="964" dirty="0">
                <a:solidFill>
                  <a:srgbClr val="000000"/>
                </a:solidFill>
                <a:latin typeface="PEELPA+Arial"/>
                <a:cs typeface="PEELPA+Arial"/>
              </a:rPr>
              <a:t> </a:t>
            </a:r>
            <a:r>
              <a:rPr sz="1300" dirty="0">
                <a:solidFill>
                  <a:srgbClr val="000000"/>
                </a:solidFill>
                <a:latin typeface="PEELPA+Arial"/>
                <a:cs typeface="PEELPA+Arial"/>
              </a:rPr>
              <a:t>orang</a:t>
            </a:r>
            <a:r>
              <a:rPr sz="1300" spc="992" dirty="0">
                <a:solidFill>
                  <a:srgbClr val="000000"/>
                </a:solidFill>
                <a:latin typeface="PEELPA+Arial"/>
                <a:cs typeface="PEELPA+Arial"/>
              </a:rPr>
              <a:t> </a:t>
            </a:r>
            <a:r>
              <a:rPr sz="1300" dirty="0">
                <a:solidFill>
                  <a:srgbClr val="000000"/>
                </a:solidFill>
                <a:latin typeface="PEELPA+Arial"/>
                <a:cs typeface="PEELPA+Arial"/>
              </a:rPr>
              <a:t>yang</a:t>
            </a:r>
            <a:r>
              <a:rPr sz="1300" spc="988" dirty="0">
                <a:solidFill>
                  <a:srgbClr val="000000"/>
                </a:solidFill>
                <a:latin typeface="PEELPA+Arial"/>
                <a:cs typeface="PEELPA+Arial"/>
              </a:rPr>
              <a:t> </a:t>
            </a:r>
            <a:r>
              <a:rPr sz="1300" dirty="0">
                <a:solidFill>
                  <a:srgbClr val="000000"/>
                </a:solidFill>
                <a:latin typeface="PEELPA+Arial"/>
                <a:cs typeface="PEELPA+Arial"/>
              </a:rPr>
              <a:t>akan</a:t>
            </a:r>
          </a:p>
          <a:p>
            <a:pPr marL="0" marR="0">
              <a:lnSpc>
                <a:spcPts val="1461"/>
              </a:lnSpc>
              <a:spcBef>
                <a:spcPts val="50"/>
              </a:spcBef>
              <a:spcAft>
                <a:spcPts val="0"/>
              </a:spcAft>
            </a:pPr>
            <a:r>
              <a:rPr sz="1300" dirty="0">
                <a:solidFill>
                  <a:srgbClr val="000000"/>
                </a:solidFill>
                <a:latin typeface="PEELPA+Arial"/>
                <a:cs typeface="PEELPA+Arial"/>
              </a:rPr>
              <a:t>melaksanakannya.</a:t>
            </a:r>
            <a:r>
              <a:rPr sz="1300" spc="573" dirty="0">
                <a:solidFill>
                  <a:srgbClr val="000000"/>
                </a:solidFill>
                <a:latin typeface="PEELPA+Arial"/>
                <a:cs typeface="PEELPA+Arial"/>
              </a:rPr>
              <a:t> </a:t>
            </a:r>
            <a:r>
              <a:rPr sz="1300" dirty="0">
                <a:solidFill>
                  <a:srgbClr val="000000"/>
                </a:solidFill>
                <a:latin typeface="PEELPA+Arial"/>
                <a:cs typeface="PEELPA+Arial"/>
              </a:rPr>
              <a:t>Ada</a:t>
            </a:r>
            <a:r>
              <a:rPr sz="1300" spc="550" dirty="0">
                <a:solidFill>
                  <a:srgbClr val="000000"/>
                </a:solidFill>
                <a:latin typeface="PEELPA+Arial"/>
                <a:cs typeface="PEELPA+Arial"/>
              </a:rPr>
              <a:t> </a:t>
            </a:r>
            <a:r>
              <a:rPr sz="1300" dirty="0">
                <a:solidFill>
                  <a:srgbClr val="000000"/>
                </a:solidFill>
                <a:latin typeface="PEELPA+Arial"/>
                <a:cs typeface="PEELPA+Arial"/>
              </a:rPr>
              <a:t>dua</a:t>
            </a:r>
            <a:r>
              <a:rPr sz="1300" spc="548" dirty="0">
                <a:solidFill>
                  <a:srgbClr val="000000"/>
                </a:solidFill>
                <a:latin typeface="PEELPA+Arial"/>
                <a:cs typeface="PEELPA+Arial"/>
              </a:rPr>
              <a:t> </a:t>
            </a:r>
            <a:r>
              <a:rPr sz="1300" dirty="0">
                <a:solidFill>
                  <a:srgbClr val="000000"/>
                </a:solidFill>
                <a:latin typeface="PEELPA+Arial"/>
                <a:cs typeface="PEELPA+Arial"/>
              </a:rPr>
              <a:t>alasan</a:t>
            </a:r>
            <a:r>
              <a:rPr sz="1300" spc="538" dirty="0">
                <a:solidFill>
                  <a:srgbClr val="000000"/>
                </a:solidFill>
                <a:latin typeface="PEELPA+Arial"/>
                <a:cs typeface="PEELPA+Arial"/>
              </a:rPr>
              <a:t> </a:t>
            </a:r>
            <a:r>
              <a:rPr sz="1300" dirty="0">
                <a:solidFill>
                  <a:srgbClr val="000000"/>
                </a:solidFill>
                <a:latin typeface="PEELPA+Arial"/>
                <a:cs typeface="PEELPA+Arial"/>
              </a:rPr>
              <a:t>mengapa</a:t>
            </a:r>
            <a:r>
              <a:rPr sz="1300" spc="551" dirty="0">
                <a:solidFill>
                  <a:srgbClr val="000000"/>
                </a:solidFill>
                <a:latin typeface="PEELPA+Arial"/>
                <a:cs typeface="PEELPA+Arial"/>
              </a:rPr>
              <a:t> </a:t>
            </a:r>
            <a:r>
              <a:rPr sz="1300" dirty="0">
                <a:solidFill>
                  <a:srgbClr val="000000"/>
                </a:solidFill>
                <a:latin typeface="PEELPA+Arial"/>
                <a:cs typeface="PEELPA+Arial"/>
              </a:rPr>
              <a:t>bukan</a:t>
            </a:r>
            <a:r>
              <a:rPr sz="1300" spc="538" dirty="0">
                <a:solidFill>
                  <a:srgbClr val="000000"/>
                </a:solidFill>
                <a:latin typeface="PEELPA+Arial"/>
                <a:cs typeface="PEELPA+Arial"/>
              </a:rPr>
              <a:t> </a:t>
            </a:r>
            <a:r>
              <a:rPr sz="1300" dirty="0">
                <a:solidFill>
                  <a:srgbClr val="000000"/>
                </a:solidFill>
                <a:latin typeface="PEELPA+Arial"/>
                <a:cs typeface="PEELPA+Arial"/>
              </a:rPr>
              <a:t>nama</a:t>
            </a:r>
            <a:r>
              <a:rPr sz="1300" spc="598" dirty="0">
                <a:solidFill>
                  <a:srgbClr val="000000"/>
                </a:solidFill>
                <a:latin typeface="PEELPA+Arial"/>
                <a:cs typeface="PEELPA+Arial"/>
              </a:rPr>
              <a:t> </a:t>
            </a:r>
            <a:r>
              <a:rPr sz="1300" dirty="0">
                <a:solidFill>
                  <a:srgbClr val="000000"/>
                </a:solidFill>
                <a:latin typeface="PEELPA+Arial"/>
                <a:cs typeface="PEELPA+Arial"/>
              </a:rPr>
              <a:t>atau</a:t>
            </a:r>
          </a:p>
          <a:p>
            <a:pPr marL="0" marR="0">
              <a:lnSpc>
                <a:spcPts val="1461"/>
              </a:lnSpc>
              <a:spcBef>
                <a:spcPts val="50"/>
              </a:spcBef>
              <a:spcAft>
                <a:spcPts val="0"/>
              </a:spcAft>
            </a:pPr>
            <a:r>
              <a:rPr sz="1300" dirty="0">
                <a:solidFill>
                  <a:srgbClr val="000000"/>
                </a:solidFill>
                <a:latin typeface="PEELPA+Arial"/>
                <a:cs typeface="PEELPA+Arial"/>
              </a:rPr>
              <a:t>identitas</a:t>
            </a:r>
            <a:r>
              <a:rPr sz="1300" spc="230" dirty="0">
                <a:solidFill>
                  <a:srgbClr val="000000"/>
                </a:solidFill>
                <a:latin typeface="PEELPA+Arial"/>
                <a:cs typeface="PEELPA+Arial"/>
              </a:rPr>
              <a:t> </a:t>
            </a:r>
            <a:r>
              <a:rPr sz="1300" dirty="0">
                <a:solidFill>
                  <a:srgbClr val="000000"/>
                </a:solidFill>
                <a:latin typeface="PEELPA+Arial"/>
                <a:cs typeface="PEELPA+Arial"/>
              </a:rPr>
              <a:t>orang</a:t>
            </a:r>
            <a:r>
              <a:rPr sz="1300" spc="196" dirty="0">
                <a:solidFill>
                  <a:srgbClr val="000000"/>
                </a:solidFill>
                <a:latin typeface="PEELPA+Arial"/>
                <a:cs typeface="PEELPA+Arial"/>
              </a:rPr>
              <a:t> </a:t>
            </a:r>
            <a:r>
              <a:rPr sz="1300" dirty="0">
                <a:solidFill>
                  <a:srgbClr val="000000"/>
                </a:solidFill>
                <a:latin typeface="PEELPA+Arial"/>
                <a:cs typeface="PEELPA+Arial"/>
              </a:rPr>
              <a:t>(yang</a:t>
            </a:r>
            <a:r>
              <a:rPr sz="1300" spc="172" dirty="0">
                <a:solidFill>
                  <a:srgbClr val="000000"/>
                </a:solidFill>
                <a:latin typeface="PEELPA+Arial"/>
                <a:cs typeface="PEELPA+Arial"/>
              </a:rPr>
              <a:t> </a:t>
            </a:r>
            <a:r>
              <a:rPr sz="1300" dirty="0">
                <a:solidFill>
                  <a:srgbClr val="000000"/>
                </a:solidFill>
                <a:latin typeface="PEELPA+Arial"/>
                <a:cs typeface="PEELPA+Arial"/>
              </a:rPr>
              <a:t>melaksanakan</a:t>
            </a:r>
            <a:r>
              <a:rPr sz="1300" spc="214" dirty="0">
                <a:solidFill>
                  <a:srgbClr val="000000"/>
                </a:solidFill>
                <a:latin typeface="PEELPA+Arial"/>
                <a:cs typeface="PEELPA+Arial"/>
              </a:rPr>
              <a:t> </a:t>
            </a:r>
            <a:r>
              <a:rPr sz="1300" dirty="0">
                <a:solidFill>
                  <a:srgbClr val="000000"/>
                </a:solidFill>
                <a:latin typeface="PEELPA+Arial"/>
                <a:cs typeface="PEELPA+Arial"/>
              </a:rPr>
              <a:t>fungsi</a:t>
            </a:r>
            <a:r>
              <a:rPr sz="1300" spc="155" dirty="0">
                <a:solidFill>
                  <a:srgbClr val="000000"/>
                </a:solidFill>
                <a:latin typeface="PEELPA+Arial"/>
                <a:cs typeface="PEELPA+Arial"/>
              </a:rPr>
              <a:t> </a:t>
            </a:r>
            <a:r>
              <a:rPr sz="1300" dirty="0">
                <a:solidFill>
                  <a:srgbClr val="000000"/>
                </a:solidFill>
                <a:latin typeface="PEELPA+Arial"/>
                <a:cs typeface="PEELPA+Arial"/>
              </a:rPr>
              <a:t>sistem)</a:t>
            </a:r>
            <a:r>
              <a:rPr sz="1300" spc="197" dirty="0">
                <a:solidFill>
                  <a:srgbClr val="000000"/>
                </a:solidFill>
                <a:latin typeface="PEELPA+Arial"/>
                <a:cs typeface="PEELPA+Arial"/>
              </a:rPr>
              <a:t> </a:t>
            </a:r>
            <a:r>
              <a:rPr sz="1300" spc="14" dirty="0">
                <a:solidFill>
                  <a:srgbClr val="000000"/>
                </a:solidFill>
                <a:latin typeface="PEELPA+Arial"/>
                <a:cs typeface="PEELPA+Arial"/>
              </a:rPr>
              <a:t>yang</a:t>
            </a:r>
            <a:r>
              <a:rPr sz="1300" spc="202" dirty="0">
                <a:solidFill>
                  <a:srgbClr val="000000"/>
                </a:solidFill>
                <a:latin typeface="PEELPA+Arial"/>
                <a:cs typeface="PEELPA+Arial"/>
              </a:rPr>
              <a:t> </a:t>
            </a:r>
            <a:r>
              <a:rPr sz="1300" dirty="0">
                <a:solidFill>
                  <a:srgbClr val="000000"/>
                </a:solidFill>
                <a:latin typeface="PEELPA+Arial"/>
                <a:cs typeface="PEELPA+Arial"/>
              </a:rPr>
              <a:t>digunakan</a:t>
            </a:r>
          </a:p>
          <a:p>
            <a:pPr marL="0" marR="0">
              <a:lnSpc>
                <a:spcPts val="1461"/>
              </a:lnSpc>
              <a:spcBef>
                <a:spcPts val="50"/>
              </a:spcBef>
              <a:spcAft>
                <a:spcPts val="0"/>
              </a:spcAft>
            </a:pPr>
            <a:r>
              <a:rPr sz="1300" dirty="0">
                <a:solidFill>
                  <a:srgbClr val="000000"/>
                </a:solidFill>
                <a:latin typeface="PEELPA+Arial"/>
                <a:cs typeface="PEELPA+Arial"/>
              </a:rPr>
              <a:t>sebagai</a:t>
            </a:r>
            <a:r>
              <a:rPr sz="1300" spc="-25" dirty="0">
                <a:solidFill>
                  <a:srgbClr val="000000"/>
                </a:solidFill>
                <a:latin typeface="PEELPA+Arial"/>
                <a:cs typeface="PEELPA+Arial"/>
              </a:rPr>
              <a:t> </a:t>
            </a:r>
            <a:r>
              <a:rPr sz="1300" dirty="0">
                <a:solidFill>
                  <a:srgbClr val="000000"/>
                </a:solidFill>
                <a:latin typeface="PEELPA+Arial"/>
                <a:cs typeface="PEELPA+Arial"/>
              </a:rPr>
              <a:t>nama</a:t>
            </a:r>
            <a:r>
              <a:rPr sz="1300" spc="37" dirty="0">
                <a:solidFill>
                  <a:srgbClr val="000000"/>
                </a:solidFill>
                <a:latin typeface="PEELPA+Arial"/>
                <a:cs typeface="PEELPA+Arial"/>
              </a:rPr>
              <a:t> </a:t>
            </a:r>
            <a:r>
              <a:rPr sz="1300" dirty="0">
                <a:solidFill>
                  <a:srgbClr val="000000"/>
                </a:solidFill>
                <a:latin typeface="PEELPA+Arial"/>
                <a:cs typeface="PEELPA+Arial"/>
              </a:rPr>
              <a:t>proses,</a:t>
            </a:r>
            <a:r>
              <a:rPr sz="1300" spc="-25" dirty="0">
                <a:solidFill>
                  <a:srgbClr val="000000"/>
                </a:solidFill>
                <a:latin typeface="PEELPA+Arial"/>
                <a:cs typeface="PEELPA+Arial"/>
              </a:rPr>
              <a:t> </a:t>
            </a:r>
            <a:r>
              <a:rPr sz="1300" dirty="0">
                <a:solidFill>
                  <a:srgbClr val="000000"/>
                </a:solidFill>
                <a:latin typeface="PEELPA+Arial"/>
                <a:cs typeface="PEELPA+Arial"/>
              </a:rPr>
              <a:t>yaitu</a:t>
            </a:r>
            <a:r>
              <a:rPr sz="1300" spc="11" dirty="0">
                <a:solidFill>
                  <a:srgbClr val="000000"/>
                </a:solidFill>
                <a:latin typeface="PEELPA+Arial"/>
                <a:cs typeface="PEELPA+Arial"/>
              </a:rPr>
              <a:t> </a:t>
            </a:r>
            <a:r>
              <a:rPr sz="1300" dirty="0">
                <a:solidFill>
                  <a:srgbClr val="000000"/>
                </a:solidFill>
                <a:latin typeface="PEELPA+Arial"/>
                <a:cs typeface="PEELPA+Arial"/>
              </a:rPr>
              <a:t>:</a:t>
            </a:r>
          </a:p>
          <a:p>
            <a:pPr marL="0" marR="0">
              <a:lnSpc>
                <a:spcPts val="1461"/>
              </a:lnSpc>
              <a:spcBef>
                <a:spcPts val="50"/>
              </a:spcBef>
              <a:spcAft>
                <a:spcPts val="0"/>
              </a:spcAft>
            </a:pPr>
            <a:r>
              <a:rPr sz="1300" dirty="0">
                <a:solidFill>
                  <a:srgbClr val="000000"/>
                </a:solidFill>
                <a:latin typeface="PEELPA+Arial"/>
                <a:cs typeface="PEELPA+Arial"/>
              </a:rPr>
              <a:t>1.</a:t>
            </a:r>
            <a:r>
              <a:rPr sz="1300" spc="214" dirty="0">
                <a:solidFill>
                  <a:srgbClr val="000000"/>
                </a:solidFill>
                <a:latin typeface="PEELPA+Arial"/>
                <a:cs typeface="PEELPA+Arial"/>
              </a:rPr>
              <a:t> </a:t>
            </a:r>
            <a:r>
              <a:rPr sz="1300" dirty="0">
                <a:solidFill>
                  <a:srgbClr val="000000"/>
                </a:solidFill>
                <a:latin typeface="PEELPA+Arial"/>
                <a:cs typeface="PEELPA+Arial"/>
              </a:rPr>
              <a:t>Orang</a:t>
            </a:r>
            <a:r>
              <a:rPr sz="1300" spc="215" dirty="0">
                <a:solidFill>
                  <a:srgbClr val="000000"/>
                </a:solidFill>
                <a:latin typeface="PEELPA+Arial"/>
                <a:cs typeface="PEELPA+Arial"/>
              </a:rPr>
              <a:t> </a:t>
            </a:r>
            <a:r>
              <a:rPr sz="1300" dirty="0">
                <a:solidFill>
                  <a:srgbClr val="000000"/>
                </a:solidFill>
                <a:latin typeface="PEELPA+Arial"/>
                <a:cs typeface="PEELPA+Arial"/>
              </a:rPr>
              <a:t>tersebut</a:t>
            </a:r>
            <a:r>
              <a:rPr sz="1300" spc="197" dirty="0">
                <a:solidFill>
                  <a:srgbClr val="000000"/>
                </a:solidFill>
                <a:latin typeface="PEELPA+Arial"/>
                <a:cs typeface="PEELPA+Arial"/>
              </a:rPr>
              <a:t> </a:t>
            </a:r>
            <a:r>
              <a:rPr sz="1300" dirty="0">
                <a:solidFill>
                  <a:srgbClr val="000000"/>
                </a:solidFill>
                <a:latin typeface="PEELPA+Arial"/>
                <a:cs typeface="PEELPA+Arial"/>
              </a:rPr>
              <a:t>mungkin</a:t>
            </a:r>
            <a:r>
              <a:rPr sz="1300" spc="229" dirty="0">
                <a:solidFill>
                  <a:srgbClr val="000000"/>
                </a:solidFill>
                <a:latin typeface="PEELPA+Arial"/>
                <a:cs typeface="PEELPA+Arial"/>
              </a:rPr>
              <a:t> </a:t>
            </a:r>
            <a:r>
              <a:rPr sz="1300" dirty="0">
                <a:solidFill>
                  <a:srgbClr val="000000"/>
                </a:solidFill>
                <a:latin typeface="PEELPA+Arial"/>
                <a:cs typeface="PEELPA+Arial"/>
              </a:rPr>
              <a:t>diganti</a:t>
            </a:r>
            <a:r>
              <a:rPr sz="1300" spc="172" dirty="0">
                <a:solidFill>
                  <a:srgbClr val="000000"/>
                </a:solidFill>
                <a:latin typeface="PEELPA+Arial"/>
                <a:cs typeface="PEELPA+Arial"/>
              </a:rPr>
              <a:t> </a:t>
            </a:r>
            <a:r>
              <a:rPr sz="1300" dirty="0">
                <a:solidFill>
                  <a:srgbClr val="000000"/>
                </a:solidFill>
                <a:latin typeface="PEELPA+Arial"/>
                <a:cs typeface="PEELPA+Arial"/>
              </a:rPr>
              <a:t>oleh</a:t>
            </a:r>
            <a:r>
              <a:rPr sz="1300" spc="192" dirty="0">
                <a:solidFill>
                  <a:srgbClr val="000000"/>
                </a:solidFill>
                <a:latin typeface="PEELPA+Arial"/>
                <a:cs typeface="PEELPA+Arial"/>
              </a:rPr>
              <a:t> </a:t>
            </a:r>
            <a:r>
              <a:rPr sz="1300" dirty="0">
                <a:solidFill>
                  <a:srgbClr val="000000"/>
                </a:solidFill>
                <a:latin typeface="PEELPA+Arial"/>
                <a:cs typeface="PEELPA+Arial"/>
              </a:rPr>
              <a:t>orang</a:t>
            </a:r>
            <a:r>
              <a:rPr sz="1300" spc="217" dirty="0">
                <a:solidFill>
                  <a:srgbClr val="000000"/>
                </a:solidFill>
                <a:latin typeface="PEELPA+Arial"/>
                <a:cs typeface="PEELPA+Arial"/>
              </a:rPr>
              <a:t> </a:t>
            </a:r>
            <a:r>
              <a:rPr sz="1300" spc="-11" dirty="0">
                <a:solidFill>
                  <a:srgbClr val="000000"/>
                </a:solidFill>
                <a:latin typeface="PEELPA+Arial"/>
                <a:cs typeface="PEELPA+Arial"/>
              </a:rPr>
              <a:t>lain</a:t>
            </a:r>
            <a:r>
              <a:rPr sz="1300" spc="220" dirty="0">
                <a:solidFill>
                  <a:srgbClr val="000000"/>
                </a:solidFill>
                <a:latin typeface="PEELPA+Arial"/>
                <a:cs typeface="PEELPA+Arial"/>
              </a:rPr>
              <a:t> </a:t>
            </a:r>
            <a:r>
              <a:rPr sz="1300" dirty="0">
                <a:solidFill>
                  <a:srgbClr val="000000"/>
                </a:solidFill>
                <a:latin typeface="PEELPA+Arial"/>
                <a:cs typeface="PEELPA+Arial"/>
              </a:rPr>
              <a:t>saat</a:t>
            </a:r>
            <a:r>
              <a:rPr sz="1300" spc="167" dirty="0">
                <a:solidFill>
                  <a:srgbClr val="000000"/>
                </a:solidFill>
                <a:latin typeface="PEELPA+Arial"/>
                <a:cs typeface="PEELPA+Arial"/>
              </a:rPr>
              <a:t> </a:t>
            </a:r>
            <a:r>
              <a:rPr sz="1300" dirty="0">
                <a:solidFill>
                  <a:srgbClr val="000000"/>
                </a:solidFill>
                <a:latin typeface="PEELPA+Arial"/>
                <a:cs typeface="PEELPA+Arial"/>
              </a:rPr>
              <a:t>mendatang,</a:t>
            </a:r>
          </a:p>
          <a:p>
            <a:pPr marL="213359" marR="0">
              <a:lnSpc>
                <a:spcPts val="1461"/>
              </a:lnSpc>
              <a:spcBef>
                <a:spcPts val="50"/>
              </a:spcBef>
              <a:spcAft>
                <a:spcPts val="0"/>
              </a:spcAft>
            </a:pPr>
            <a:r>
              <a:rPr sz="1300" dirty="0">
                <a:solidFill>
                  <a:srgbClr val="000000"/>
                </a:solidFill>
                <a:latin typeface="PEELPA+Arial"/>
                <a:cs typeface="PEELPA+Arial"/>
              </a:rPr>
              <a:t>sehingga</a:t>
            </a:r>
            <a:r>
              <a:rPr sz="1300" spc="187" dirty="0">
                <a:solidFill>
                  <a:srgbClr val="000000"/>
                </a:solidFill>
                <a:latin typeface="PEELPA+Arial"/>
                <a:cs typeface="PEELPA+Arial"/>
              </a:rPr>
              <a:t> </a:t>
            </a:r>
            <a:r>
              <a:rPr sz="1300" dirty="0">
                <a:solidFill>
                  <a:srgbClr val="000000"/>
                </a:solidFill>
                <a:latin typeface="PEELPA+Arial"/>
                <a:cs typeface="PEELPA+Arial"/>
              </a:rPr>
              <a:t>bila</a:t>
            </a:r>
            <a:r>
              <a:rPr sz="1300" spc="210" dirty="0">
                <a:solidFill>
                  <a:srgbClr val="000000"/>
                </a:solidFill>
                <a:latin typeface="PEELPA+Arial"/>
                <a:cs typeface="PEELPA+Arial"/>
              </a:rPr>
              <a:t> </a:t>
            </a:r>
            <a:r>
              <a:rPr sz="1300" dirty="0">
                <a:solidFill>
                  <a:srgbClr val="000000"/>
                </a:solidFill>
                <a:latin typeface="PEELPA+Arial"/>
                <a:cs typeface="PEELPA+Arial"/>
              </a:rPr>
              <a:t>tiap</a:t>
            </a:r>
            <a:r>
              <a:rPr sz="1300" spc="195" dirty="0">
                <a:solidFill>
                  <a:srgbClr val="000000"/>
                </a:solidFill>
                <a:latin typeface="PEELPA+Arial"/>
                <a:cs typeface="PEELPA+Arial"/>
              </a:rPr>
              <a:t> </a:t>
            </a:r>
            <a:r>
              <a:rPr sz="1300" dirty="0">
                <a:solidFill>
                  <a:srgbClr val="000000"/>
                </a:solidFill>
                <a:latin typeface="PEELPA+Arial"/>
                <a:cs typeface="PEELPA+Arial"/>
              </a:rPr>
              <a:t>kali</a:t>
            </a:r>
            <a:r>
              <a:rPr sz="1300" spc="167" dirty="0">
                <a:solidFill>
                  <a:srgbClr val="000000"/>
                </a:solidFill>
                <a:latin typeface="PEELPA+Arial"/>
                <a:cs typeface="PEELPA+Arial"/>
              </a:rPr>
              <a:t> </a:t>
            </a:r>
            <a:r>
              <a:rPr sz="1300" spc="20" dirty="0">
                <a:solidFill>
                  <a:srgbClr val="000000"/>
                </a:solidFill>
                <a:latin typeface="PEELPA+Arial"/>
                <a:cs typeface="PEELPA+Arial"/>
              </a:rPr>
              <a:t>ada</a:t>
            </a:r>
            <a:r>
              <a:rPr sz="1300" spc="174" dirty="0">
                <a:solidFill>
                  <a:srgbClr val="000000"/>
                </a:solidFill>
                <a:latin typeface="PEELPA+Arial"/>
                <a:cs typeface="PEELPA+Arial"/>
              </a:rPr>
              <a:t> </a:t>
            </a:r>
            <a:r>
              <a:rPr sz="1300" dirty="0">
                <a:solidFill>
                  <a:srgbClr val="000000"/>
                </a:solidFill>
                <a:latin typeface="PEELPA+Arial"/>
                <a:cs typeface="PEELPA+Arial"/>
              </a:rPr>
              <a:t>pergantian</a:t>
            </a:r>
            <a:r>
              <a:rPr sz="1300" spc="190" dirty="0">
                <a:solidFill>
                  <a:srgbClr val="000000"/>
                </a:solidFill>
                <a:latin typeface="PEELPA+Arial"/>
                <a:cs typeface="PEELPA+Arial"/>
              </a:rPr>
              <a:t> </a:t>
            </a:r>
            <a:r>
              <a:rPr sz="1300" dirty="0">
                <a:solidFill>
                  <a:srgbClr val="000000"/>
                </a:solidFill>
                <a:latin typeface="PEELPA+Arial"/>
                <a:cs typeface="PEELPA+Arial"/>
              </a:rPr>
              <a:t>orang</a:t>
            </a:r>
            <a:r>
              <a:rPr sz="1300" spc="200" dirty="0">
                <a:solidFill>
                  <a:srgbClr val="000000"/>
                </a:solidFill>
                <a:latin typeface="PEELPA+Arial"/>
                <a:cs typeface="PEELPA+Arial"/>
              </a:rPr>
              <a:t> </a:t>
            </a:r>
            <a:r>
              <a:rPr sz="1300" dirty="0">
                <a:solidFill>
                  <a:srgbClr val="000000"/>
                </a:solidFill>
                <a:latin typeface="PEELPA+Arial"/>
                <a:cs typeface="PEELPA+Arial"/>
              </a:rPr>
              <a:t>yang</a:t>
            </a:r>
            <a:r>
              <a:rPr sz="1300" spc="220" dirty="0">
                <a:solidFill>
                  <a:srgbClr val="000000"/>
                </a:solidFill>
                <a:latin typeface="PEELPA+Arial"/>
                <a:cs typeface="PEELPA+Arial"/>
              </a:rPr>
              <a:t> </a:t>
            </a:r>
            <a:r>
              <a:rPr sz="1300" dirty="0">
                <a:solidFill>
                  <a:srgbClr val="000000"/>
                </a:solidFill>
                <a:latin typeface="PEELPA+Arial"/>
                <a:cs typeface="PEELPA+Arial"/>
              </a:rPr>
              <a:t>melaksanakan</a:t>
            </a:r>
          </a:p>
          <a:p>
            <a:pPr marL="213359" marR="0">
              <a:lnSpc>
                <a:spcPts val="1461"/>
              </a:lnSpc>
              <a:spcBef>
                <a:spcPts val="50"/>
              </a:spcBef>
              <a:spcAft>
                <a:spcPts val="0"/>
              </a:spcAft>
            </a:pPr>
            <a:r>
              <a:rPr sz="1300" dirty="0">
                <a:solidFill>
                  <a:srgbClr val="000000"/>
                </a:solidFill>
                <a:latin typeface="PEELPA+Arial"/>
                <a:cs typeface="PEELPA+Arial"/>
              </a:rPr>
              <a:t>fungsi tersebut, maka</a:t>
            </a:r>
            <a:r>
              <a:rPr sz="1300" spc="18" dirty="0">
                <a:solidFill>
                  <a:srgbClr val="000000"/>
                </a:solidFill>
                <a:latin typeface="PEELPA+Arial"/>
                <a:cs typeface="PEELPA+Arial"/>
              </a:rPr>
              <a:t> </a:t>
            </a:r>
            <a:r>
              <a:rPr sz="1300" dirty="0">
                <a:solidFill>
                  <a:srgbClr val="000000"/>
                </a:solidFill>
                <a:latin typeface="PEELPA+Arial"/>
                <a:cs typeface="PEELPA+Arial"/>
              </a:rPr>
              <a:t>sistem</a:t>
            </a:r>
            <a:r>
              <a:rPr sz="1300" spc="25" dirty="0">
                <a:solidFill>
                  <a:srgbClr val="000000"/>
                </a:solidFill>
                <a:latin typeface="PEELPA+Arial"/>
                <a:cs typeface="PEELPA+Arial"/>
              </a:rPr>
              <a:t> </a:t>
            </a:r>
            <a:r>
              <a:rPr sz="1300" dirty="0">
                <a:solidFill>
                  <a:srgbClr val="000000"/>
                </a:solidFill>
                <a:latin typeface="PEELPA+Arial"/>
                <a:cs typeface="PEELPA+Arial"/>
              </a:rPr>
              <a:t>yang dibentuk</a:t>
            </a:r>
            <a:r>
              <a:rPr sz="1300" spc="31" dirty="0">
                <a:solidFill>
                  <a:srgbClr val="000000"/>
                </a:solidFill>
                <a:latin typeface="PEELPA+Arial"/>
                <a:cs typeface="PEELPA+Arial"/>
              </a:rPr>
              <a:t> </a:t>
            </a:r>
            <a:r>
              <a:rPr sz="1300" dirty="0">
                <a:solidFill>
                  <a:srgbClr val="000000"/>
                </a:solidFill>
                <a:latin typeface="PEELPA+Arial"/>
                <a:cs typeface="PEELPA+Arial"/>
              </a:rPr>
              <a:t>harus</a:t>
            </a:r>
            <a:r>
              <a:rPr sz="1300" spc="17" dirty="0">
                <a:solidFill>
                  <a:srgbClr val="000000"/>
                </a:solidFill>
                <a:latin typeface="PEELPA+Arial"/>
                <a:cs typeface="PEELPA+Arial"/>
              </a:rPr>
              <a:t> </a:t>
            </a:r>
            <a:r>
              <a:rPr sz="1300" dirty="0">
                <a:solidFill>
                  <a:srgbClr val="000000"/>
                </a:solidFill>
                <a:latin typeface="PEELPA+Arial"/>
                <a:cs typeface="PEELPA+Arial"/>
              </a:rPr>
              <a:t>diubah</a:t>
            </a:r>
            <a:r>
              <a:rPr sz="1300" spc="46" dirty="0">
                <a:solidFill>
                  <a:srgbClr val="000000"/>
                </a:solidFill>
                <a:latin typeface="PEELPA+Arial"/>
                <a:cs typeface="PEELPA+Arial"/>
              </a:rPr>
              <a:t> </a:t>
            </a:r>
            <a:r>
              <a:rPr sz="1300" dirty="0">
                <a:solidFill>
                  <a:srgbClr val="000000"/>
                </a:solidFill>
                <a:latin typeface="PEELPA+Arial"/>
                <a:cs typeface="PEELPA+Arial"/>
              </a:rPr>
              <a:t>lagi.</a:t>
            </a:r>
          </a:p>
        </p:txBody>
      </p:sp>
      <p:sp>
        <p:nvSpPr>
          <p:cNvPr id="9" name="object 9"/>
          <p:cNvSpPr txBox="1"/>
          <p:nvPr/>
        </p:nvSpPr>
        <p:spPr>
          <a:xfrm>
            <a:off x="1402080" y="9168903"/>
            <a:ext cx="2055637" cy="31539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061"/>
              </a:lnSpc>
              <a:spcBef>
                <a:spcPts val="0"/>
              </a:spcBef>
              <a:spcAft>
                <a:spcPts val="0"/>
              </a:spcAft>
            </a:pPr>
            <a:r>
              <a:rPr sz="950" i="1" dirty="0">
                <a:solidFill>
                  <a:srgbClr val="000000"/>
                </a:solidFill>
                <a:latin typeface="GCINAM+Arial,Italic"/>
                <a:cs typeface="GCINAM+Arial,Italic"/>
              </a:rPr>
              <a:t>Analisis dan Perancangan Sistem</a:t>
            </a:r>
          </a:p>
        </p:txBody>
      </p:sp>
      <p:sp>
        <p:nvSpPr>
          <p:cNvPr id="10" name="object 10"/>
          <p:cNvSpPr txBox="1"/>
          <p:nvPr/>
        </p:nvSpPr>
        <p:spPr>
          <a:xfrm>
            <a:off x="5876114" y="9168903"/>
            <a:ext cx="822435" cy="31539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061"/>
              </a:lnSpc>
              <a:spcBef>
                <a:spcPts val="0"/>
              </a:spcBef>
              <a:spcAft>
                <a:spcPts val="0"/>
              </a:spcAft>
            </a:pPr>
            <a:r>
              <a:rPr sz="950" i="1" dirty="0">
                <a:solidFill>
                  <a:srgbClr val="000000"/>
                </a:solidFill>
                <a:latin typeface="GCINAM+Arial,Italic"/>
                <a:cs typeface="GCINAM+Arial,Italic"/>
              </a:rPr>
              <a:t>Halaman 10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1"/>
          <p:cNvSpPr/>
          <p:nvPr/>
        </p:nvSpPr>
        <p:spPr>
          <a:xfrm>
            <a:off x="1383779" y="9165335"/>
            <a:ext cx="5209031" cy="609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" name="object 2"/>
          <p:cNvSpPr/>
          <p:nvPr/>
        </p:nvSpPr>
        <p:spPr>
          <a:xfrm>
            <a:off x="2474963" y="6528815"/>
            <a:ext cx="3011436" cy="215494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1402080" y="864545"/>
            <a:ext cx="5951670" cy="120134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461"/>
              </a:lnSpc>
              <a:spcBef>
                <a:spcPts val="0"/>
              </a:spcBef>
              <a:spcAft>
                <a:spcPts val="0"/>
              </a:spcAft>
            </a:pPr>
            <a:r>
              <a:rPr sz="1300" dirty="0">
                <a:solidFill>
                  <a:srgbClr val="000000"/>
                </a:solidFill>
                <a:latin typeface="PEELPA+Arial"/>
                <a:cs typeface="PEELPA+Arial"/>
              </a:rPr>
              <a:t>2.</a:t>
            </a:r>
            <a:r>
              <a:rPr sz="1300" spc="213" dirty="0">
                <a:solidFill>
                  <a:srgbClr val="000000"/>
                </a:solidFill>
                <a:latin typeface="PEELPA+Arial"/>
                <a:cs typeface="PEELPA+Arial"/>
              </a:rPr>
              <a:t> </a:t>
            </a:r>
            <a:r>
              <a:rPr sz="1300" dirty="0">
                <a:solidFill>
                  <a:srgbClr val="000000"/>
                </a:solidFill>
                <a:latin typeface="PEELPA+Arial"/>
                <a:cs typeface="PEELPA+Arial"/>
              </a:rPr>
              <a:t>Orang</a:t>
            </a:r>
            <a:r>
              <a:rPr sz="1300" spc="310" dirty="0">
                <a:solidFill>
                  <a:srgbClr val="000000"/>
                </a:solidFill>
                <a:latin typeface="PEELPA+Arial"/>
                <a:cs typeface="PEELPA+Arial"/>
              </a:rPr>
              <a:t> </a:t>
            </a:r>
            <a:r>
              <a:rPr sz="1300" dirty="0">
                <a:solidFill>
                  <a:srgbClr val="000000"/>
                </a:solidFill>
                <a:latin typeface="PEELPA+Arial"/>
                <a:cs typeface="PEELPA+Arial"/>
              </a:rPr>
              <a:t>tersebut</a:t>
            </a:r>
            <a:r>
              <a:rPr sz="1300" spc="250" dirty="0">
                <a:solidFill>
                  <a:srgbClr val="000000"/>
                </a:solidFill>
                <a:latin typeface="PEELPA+Arial"/>
                <a:cs typeface="PEELPA+Arial"/>
              </a:rPr>
              <a:t> </a:t>
            </a:r>
            <a:r>
              <a:rPr sz="1300" dirty="0">
                <a:solidFill>
                  <a:srgbClr val="000000"/>
                </a:solidFill>
                <a:latin typeface="PEELPA+Arial"/>
                <a:cs typeface="PEELPA+Arial"/>
              </a:rPr>
              <a:t>mungkin</a:t>
            </a:r>
            <a:r>
              <a:rPr sz="1300" spc="297" dirty="0">
                <a:solidFill>
                  <a:srgbClr val="000000"/>
                </a:solidFill>
                <a:latin typeface="PEELPA+Arial"/>
                <a:cs typeface="PEELPA+Arial"/>
              </a:rPr>
              <a:t> </a:t>
            </a:r>
            <a:r>
              <a:rPr sz="1300" dirty="0">
                <a:solidFill>
                  <a:srgbClr val="000000"/>
                </a:solidFill>
                <a:latin typeface="PEELPA+Arial"/>
                <a:cs typeface="PEELPA+Arial"/>
              </a:rPr>
              <a:t>tidak</a:t>
            </a:r>
            <a:r>
              <a:rPr sz="1300" spc="284" dirty="0">
                <a:solidFill>
                  <a:srgbClr val="000000"/>
                </a:solidFill>
                <a:latin typeface="PEELPA+Arial"/>
                <a:cs typeface="PEELPA+Arial"/>
              </a:rPr>
              <a:t> </a:t>
            </a:r>
            <a:r>
              <a:rPr sz="1300" dirty="0">
                <a:solidFill>
                  <a:srgbClr val="000000"/>
                </a:solidFill>
                <a:latin typeface="PEELPA+Arial"/>
                <a:cs typeface="PEELPA+Arial"/>
              </a:rPr>
              <a:t>melaksanakan</a:t>
            </a:r>
            <a:r>
              <a:rPr sz="1300" spc="319" dirty="0">
                <a:solidFill>
                  <a:srgbClr val="000000"/>
                </a:solidFill>
                <a:latin typeface="PEELPA+Arial"/>
                <a:cs typeface="PEELPA+Arial"/>
              </a:rPr>
              <a:t> </a:t>
            </a:r>
            <a:r>
              <a:rPr sz="1300" dirty="0">
                <a:solidFill>
                  <a:srgbClr val="000000"/>
                </a:solidFill>
                <a:latin typeface="PEELPA+Arial"/>
                <a:cs typeface="PEELPA+Arial"/>
              </a:rPr>
              <a:t>satu</a:t>
            </a:r>
            <a:r>
              <a:rPr sz="1300" spc="280" dirty="0">
                <a:solidFill>
                  <a:srgbClr val="000000"/>
                </a:solidFill>
                <a:latin typeface="PEELPA+Arial"/>
                <a:cs typeface="PEELPA+Arial"/>
              </a:rPr>
              <a:t> </a:t>
            </a:r>
            <a:r>
              <a:rPr sz="1300" dirty="0">
                <a:solidFill>
                  <a:srgbClr val="000000"/>
                </a:solidFill>
                <a:latin typeface="PEELPA+Arial"/>
                <a:cs typeface="PEELPA+Arial"/>
              </a:rPr>
              <a:t>fungsi</a:t>
            </a:r>
            <a:r>
              <a:rPr sz="1300" spc="275" dirty="0">
                <a:solidFill>
                  <a:srgbClr val="000000"/>
                </a:solidFill>
                <a:latin typeface="PEELPA+Arial"/>
                <a:cs typeface="PEELPA+Arial"/>
              </a:rPr>
              <a:t> </a:t>
            </a:r>
            <a:r>
              <a:rPr sz="1300" dirty="0">
                <a:solidFill>
                  <a:srgbClr val="000000"/>
                </a:solidFill>
                <a:latin typeface="PEELPA+Arial"/>
                <a:cs typeface="PEELPA+Arial"/>
              </a:rPr>
              <a:t>sistem</a:t>
            </a:r>
          </a:p>
          <a:p>
            <a:pPr marL="213359" marR="0">
              <a:lnSpc>
                <a:spcPts val="1461"/>
              </a:lnSpc>
              <a:spcBef>
                <a:spcPts val="50"/>
              </a:spcBef>
              <a:spcAft>
                <a:spcPts val="0"/>
              </a:spcAft>
            </a:pPr>
            <a:r>
              <a:rPr sz="1300" spc="11" dirty="0">
                <a:solidFill>
                  <a:srgbClr val="000000"/>
                </a:solidFill>
                <a:latin typeface="PEELPA+Arial"/>
                <a:cs typeface="PEELPA+Arial"/>
              </a:rPr>
              <a:t>saja,</a:t>
            </a:r>
            <a:r>
              <a:rPr sz="1300" spc="154" dirty="0">
                <a:solidFill>
                  <a:srgbClr val="000000"/>
                </a:solidFill>
                <a:latin typeface="PEELPA+Arial"/>
                <a:cs typeface="PEELPA+Arial"/>
              </a:rPr>
              <a:t> </a:t>
            </a:r>
            <a:r>
              <a:rPr sz="1300" dirty="0">
                <a:solidFill>
                  <a:srgbClr val="000000"/>
                </a:solidFill>
                <a:latin typeface="PEELPA+Arial"/>
                <a:cs typeface="PEELPA+Arial"/>
              </a:rPr>
              <a:t>melainkan</a:t>
            </a:r>
            <a:r>
              <a:rPr sz="1300" spc="225" dirty="0">
                <a:solidFill>
                  <a:srgbClr val="000000"/>
                </a:solidFill>
                <a:latin typeface="PEELPA+Arial"/>
                <a:cs typeface="PEELPA+Arial"/>
              </a:rPr>
              <a:t> </a:t>
            </a:r>
            <a:r>
              <a:rPr sz="1300" dirty="0">
                <a:solidFill>
                  <a:srgbClr val="000000"/>
                </a:solidFill>
                <a:latin typeface="PEELPA+Arial"/>
                <a:cs typeface="PEELPA+Arial"/>
              </a:rPr>
              <a:t>beberapa</a:t>
            </a:r>
            <a:r>
              <a:rPr sz="1300" spc="197" dirty="0">
                <a:solidFill>
                  <a:srgbClr val="000000"/>
                </a:solidFill>
                <a:latin typeface="PEELPA+Arial"/>
                <a:cs typeface="PEELPA+Arial"/>
              </a:rPr>
              <a:t> </a:t>
            </a:r>
            <a:r>
              <a:rPr sz="1300" dirty="0">
                <a:solidFill>
                  <a:srgbClr val="000000"/>
                </a:solidFill>
                <a:latin typeface="PEELPA+Arial"/>
                <a:cs typeface="PEELPA+Arial"/>
              </a:rPr>
              <a:t>fungsi</a:t>
            </a:r>
            <a:r>
              <a:rPr sz="1300" spc="183" dirty="0">
                <a:solidFill>
                  <a:srgbClr val="000000"/>
                </a:solidFill>
                <a:latin typeface="PEELPA+Arial"/>
                <a:cs typeface="PEELPA+Arial"/>
              </a:rPr>
              <a:t> </a:t>
            </a:r>
            <a:r>
              <a:rPr sz="1300" dirty="0">
                <a:solidFill>
                  <a:srgbClr val="000000"/>
                </a:solidFill>
                <a:latin typeface="PEELPA+Arial"/>
                <a:cs typeface="PEELPA+Arial"/>
              </a:rPr>
              <a:t>sistem</a:t>
            </a:r>
            <a:r>
              <a:rPr sz="1300" spc="258" dirty="0">
                <a:solidFill>
                  <a:srgbClr val="000000"/>
                </a:solidFill>
                <a:latin typeface="PEELPA+Arial"/>
                <a:cs typeface="PEELPA+Arial"/>
              </a:rPr>
              <a:t> </a:t>
            </a:r>
            <a:r>
              <a:rPr sz="1300" dirty="0">
                <a:solidFill>
                  <a:srgbClr val="000000"/>
                </a:solidFill>
                <a:latin typeface="PEELPA+Arial"/>
                <a:cs typeface="PEELPA+Arial"/>
              </a:rPr>
              <a:t>yang</a:t>
            </a:r>
            <a:r>
              <a:rPr sz="1300" spc="219" dirty="0">
                <a:solidFill>
                  <a:srgbClr val="000000"/>
                </a:solidFill>
                <a:latin typeface="PEELPA+Arial"/>
                <a:cs typeface="PEELPA+Arial"/>
              </a:rPr>
              <a:t> </a:t>
            </a:r>
            <a:r>
              <a:rPr sz="1300" dirty="0">
                <a:solidFill>
                  <a:srgbClr val="000000"/>
                </a:solidFill>
                <a:latin typeface="PEELPA+Arial"/>
                <a:cs typeface="PEELPA+Arial"/>
              </a:rPr>
              <a:t>berbeda.</a:t>
            </a:r>
            <a:r>
              <a:rPr sz="1300" spc="185" dirty="0">
                <a:solidFill>
                  <a:srgbClr val="000000"/>
                </a:solidFill>
                <a:latin typeface="PEELPA+Arial"/>
                <a:cs typeface="PEELPA+Arial"/>
              </a:rPr>
              <a:t> </a:t>
            </a:r>
            <a:r>
              <a:rPr sz="1300" dirty="0">
                <a:solidFill>
                  <a:srgbClr val="000000"/>
                </a:solidFill>
                <a:latin typeface="PEELPA+Arial"/>
                <a:cs typeface="PEELPA+Arial"/>
              </a:rPr>
              <a:t>Daripada</a:t>
            </a:r>
          </a:p>
          <a:p>
            <a:pPr marL="213359" marR="0">
              <a:lnSpc>
                <a:spcPts val="1461"/>
              </a:lnSpc>
              <a:spcBef>
                <a:spcPts val="50"/>
              </a:spcBef>
              <a:spcAft>
                <a:spcPts val="0"/>
              </a:spcAft>
            </a:pPr>
            <a:r>
              <a:rPr sz="1300" dirty="0">
                <a:solidFill>
                  <a:srgbClr val="000000"/>
                </a:solidFill>
                <a:latin typeface="PEELPA+Arial"/>
                <a:cs typeface="PEELPA+Arial"/>
              </a:rPr>
              <a:t>menggambarkan beberapa</a:t>
            </a:r>
            <a:r>
              <a:rPr sz="1300" spc="28" dirty="0">
                <a:solidFill>
                  <a:srgbClr val="000000"/>
                </a:solidFill>
                <a:latin typeface="PEELPA+Arial"/>
                <a:cs typeface="PEELPA+Arial"/>
              </a:rPr>
              <a:t> </a:t>
            </a:r>
            <a:r>
              <a:rPr sz="1300" dirty="0">
                <a:solidFill>
                  <a:srgbClr val="000000"/>
                </a:solidFill>
                <a:latin typeface="PEELPA+Arial"/>
                <a:cs typeface="PEELPA+Arial"/>
              </a:rPr>
              <a:t>proses</a:t>
            </a:r>
            <a:r>
              <a:rPr sz="1300" spc="25" dirty="0">
                <a:solidFill>
                  <a:srgbClr val="000000"/>
                </a:solidFill>
                <a:latin typeface="PEELPA+Arial"/>
                <a:cs typeface="PEELPA+Arial"/>
              </a:rPr>
              <a:t> </a:t>
            </a:r>
            <a:r>
              <a:rPr sz="1300" dirty="0">
                <a:solidFill>
                  <a:srgbClr val="000000"/>
                </a:solidFill>
                <a:latin typeface="PEELPA+Arial"/>
                <a:cs typeface="PEELPA+Arial"/>
              </a:rPr>
              <a:t>dengan</a:t>
            </a:r>
            <a:r>
              <a:rPr sz="1300" spc="30" dirty="0">
                <a:solidFill>
                  <a:srgbClr val="000000"/>
                </a:solidFill>
                <a:latin typeface="PEELPA+Arial"/>
                <a:cs typeface="PEELPA+Arial"/>
              </a:rPr>
              <a:t> </a:t>
            </a:r>
            <a:r>
              <a:rPr sz="1300" dirty="0">
                <a:solidFill>
                  <a:srgbClr val="000000"/>
                </a:solidFill>
                <a:latin typeface="PEELPA+Arial"/>
                <a:cs typeface="PEELPA+Arial"/>
              </a:rPr>
              <a:t>nama</a:t>
            </a:r>
            <a:r>
              <a:rPr sz="1300" spc="47" dirty="0">
                <a:solidFill>
                  <a:srgbClr val="000000"/>
                </a:solidFill>
                <a:latin typeface="PEELPA+Arial"/>
                <a:cs typeface="PEELPA+Arial"/>
              </a:rPr>
              <a:t> </a:t>
            </a:r>
            <a:r>
              <a:rPr sz="1300" dirty="0">
                <a:solidFill>
                  <a:srgbClr val="000000"/>
                </a:solidFill>
                <a:latin typeface="PEELPA+Arial"/>
                <a:cs typeface="PEELPA+Arial"/>
              </a:rPr>
              <a:t>yang</a:t>
            </a:r>
            <a:r>
              <a:rPr sz="1300" spc="27" dirty="0">
                <a:solidFill>
                  <a:srgbClr val="000000"/>
                </a:solidFill>
                <a:latin typeface="PEELPA+Arial"/>
                <a:cs typeface="PEELPA+Arial"/>
              </a:rPr>
              <a:t> </a:t>
            </a:r>
            <a:r>
              <a:rPr sz="1300" dirty="0">
                <a:solidFill>
                  <a:srgbClr val="000000"/>
                </a:solidFill>
                <a:latin typeface="PEELPA+Arial"/>
                <a:cs typeface="PEELPA+Arial"/>
              </a:rPr>
              <a:t>sama</a:t>
            </a:r>
            <a:r>
              <a:rPr sz="1300" spc="34" dirty="0">
                <a:solidFill>
                  <a:srgbClr val="000000"/>
                </a:solidFill>
                <a:latin typeface="PEELPA+Arial"/>
                <a:cs typeface="PEELPA+Arial"/>
              </a:rPr>
              <a:t> </a:t>
            </a:r>
            <a:r>
              <a:rPr sz="1300" dirty="0">
                <a:solidFill>
                  <a:srgbClr val="000000"/>
                </a:solidFill>
                <a:latin typeface="PEELPA+Arial"/>
                <a:cs typeface="PEELPA+Arial"/>
              </a:rPr>
              <a:t>tetapi</a:t>
            </a:r>
          </a:p>
          <a:p>
            <a:pPr marL="213359" marR="0">
              <a:lnSpc>
                <a:spcPts val="1461"/>
              </a:lnSpc>
              <a:spcBef>
                <a:spcPts val="50"/>
              </a:spcBef>
              <a:spcAft>
                <a:spcPts val="0"/>
              </a:spcAft>
            </a:pPr>
            <a:r>
              <a:rPr sz="1300" dirty="0">
                <a:solidFill>
                  <a:srgbClr val="000000"/>
                </a:solidFill>
                <a:latin typeface="PEELPA+Arial"/>
                <a:cs typeface="PEELPA+Arial"/>
              </a:rPr>
              <a:t>artinya</a:t>
            </a:r>
            <a:r>
              <a:rPr sz="1300" spc="179" dirty="0">
                <a:solidFill>
                  <a:srgbClr val="000000"/>
                </a:solidFill>
                <a:latin typeface="PEELPA+Arial"/>
                <a:cs typeface="PEELPA+Arial"/>
              </a:rPr>
              <a:t> </a:t>
            </a:r>
            <a:r>
              <a:rPr sz="1300" dirty="0">
                <a:solidFill>
                  <a:srgbClr val="000000"/>
                </a:solidFill>
                <a:latin typeface="PEELPA+Arial"/>
                <a:cs typeface="PEELPA+Arial"/>
              </a:rPr>
              <a:t>berbeda,</a:t>
            </a:r>
            <a:r>
              <a:rPr sz="1300" spc="188" dirty="0">
                <a:solidFill>
                  <a:srgbClr val="000000"/>
                </a:solidFill>
                <a:latin typeface="PEELPA+Arial"/>
                <a:cs typeface="PEELPA+Arial"/>
              </a:rPr>
              <a:t> </a:t>
            </a:r>
            <a:r>
              <a:rPr sz="1300" dirty="0">
                <a:solidFill>
                  <a:srgbClr val="000000"/>
                </a:solidFill>
                <a:latin typeface="PEELPA+Arial"/>
                <a:cs typeface="PEELPA+Arial"/>
              </a:rPr>
              <a:t>lebih</a:t>
            </a:r>
            <a:r>
              <a:rPr sz="1300" spc="211" dirty="0">
                <a:solidFill>
                  <a:srgbClr val="000000"/>
                </a:solidFill>
                <a:latin typeface="PEELPA+Arial"/>
                <a:cs typeface="PEELPA+Arial"/>
              </a:rPr>
              <a:t> </a:t>
            </a:r>
            <a:r>
              <a:rPr sz="1300" dirty="0">
                <a:solidFill>
                  <a:srgbClr val="000000"/>
                </a:solidFill>
                <a:latin typeface="PEELPA+Arial"/>
                <a:cs typeface="PEELPA+Arial"/>
              </a:rPr>
              <a:t>baik</a:t>
            </a:r>
            <a:r>
              <a:rPr sz="1300" spc="214" dirty="0">
                <a:solidFill>
                  <a:srgbClr val="000000"/>
                </a:solidFill>
                <a:latin typeface="PEELPA+Arial"/>
                <a:cs typeface="PEELPA+Arial"/>
              </a:rPr>
              <a:t> </a:t>
            </a:r>
            <a:r>
              <a:rPr sz="1300" dirty="0">
                <a:solidFill>
                  <a:srgbClr val="000000"/>
                </a:solidFill>
                <a:latin typeface="PEELPA+Arial"/>
                <a:cs typeface="PEELPA+Arial"/>
              </a:rPr>
              <a:t>tunjukkan</a:t>
            </a:r>
            <a:r>
              <a:rPr sz="1300" spc="175" dirty="0">
                <a:solidFill>
                  <a:srgbClr val="000000"/>
                </a:solidFill>
                <a:latin typeface="PEELPA+Arial"/>
                <a:cs typeface="PEELPA+Arial"/>
              </a:rPr>
              <a:t> </a:t>
            </a:r>
            <a:r>
              <a:rPr sz="1300" dirty="0">
                <a:solidFill>
                  <a:srgbClr val="000000"/>
                </a:solidFill>
                <a:latin typeface="PEELPA+Arial"/>
                <a:cs typeface="PEELPA+Arial"/>
              </a:rPr>
              <a:t>dengan</a:t>
            </a:r>
            <a:r>
              <a:rPr sz="1300" spc="205" dirty="0">
                <a:solidFill>
                  <a:srgbClr val="000000"/>
                </a:solidFill>
                <a:latin typeface="PEELPA+Arial"/>
                <a:cs typeface="PEELPA+Arial"/>
              </a:rPr>
              <a:t> </a:t>
            </a:r>
            <a:r>
              <a:rPr sz="1300" dirty="0">
                <a:solidFill>
                  <a:srgbClr val="000000"/>
                </a:solidFill>
                <a:latin typeface="PEELPA+Arial"/>
                <a:cs typeface="PEELPA+Arial"/>
              </a:rPr>
              <a:t>tugas/fungsi</a:t>
            </a:r>
            <a:r>
              <a:rPr sz="1300" spc="147" dirty="0">
                <a:solidFill>
                  <a:srgbClr val="000000"/>
                </a:solidFill>
                <a:latin typeface="PEELPA+Arial"/>
                <a:cs typeface="PEELPA+Arial"/>
              </a:rPr>
              <a:t> </a:t>
            </a:r>
            <a:r>
              <a:rPr sz="1300" dirty="0">
                <a:solidFill>
                  <a:srgbClr val="000000"/>
                </a:solidFill>
                <a:latin typeface="PEELPA+Arial"/>
                <a:cs typeface="PEELPA+Arial"/>
              </a:rPr>
              <a:t>sistem</a:t>
            </a:r>
          </a:p>
          <a:p>
            <a:pPr marL="213359" marR="0">
              <a:lnSpc>
                <a:spcPts val="1461"/>
              </a:lnSpc>
              <a:spcBef>
                <a:spcPts val="50"/>
              </a:spcBef>
              <a:spcAft>
                <a:spcPts val="0"/>
              </a:spcAft>
            </a:pPr>
            <a:r>
              <a:rPr sz="1300" dirty="0">
                <a:solidFill>
                  <a:srgbClr val="000000"/>
                </a:solidFill>
                <a:latin typeface="PEELPA+Arial"/>
                <a:cs typeface="PEELPA+Arial"/>
              </a:rPr>
              <a:t>yang sebenarnya</a:t>
            </a:r>
            <a:r>
              <a:rPr sz="1300" spc="10" dirty="0">
                <a:solidFill>
                  <a:srgbClr val="000000"/>
                </a:solidFill>
                <a:latin typeface="PEELPA+Arial"/>
                <a:cs typeface="PEELPA+Arial"/>
              </a:rPr>
              <a:t> </a:t>
            </a:r>
            <a:r>
              <a:rPr sz="1300" dirty="0">
                <a:solidFill>
                  <a:srgbClr val="000000"/>
                </a:solidFill>
                <a:latin typeface="PEELPA+Arial"/>
                <a:cs typeface="PEELPA+Arial"/>
              </a:rPr>
              <a:t>akan</a:t>
            </a:r>
            <a:r>
              <a:rPr sz="1300" spc="15" dirty="0">
                <a:solidFill>
                  <a:srgbClr val="000000"/>
                </a:solidFill>
                <a:latin typeface="PEELPA+Arial"/>
                <a:cs typeface="PEELPA+Arial"/>
              </a:rPr>
              <a:t> </a:t>
            </a:r>
            <a:r>
              <a:rPr sz="1300" dirty="0">
                <a:solidFill>
                  <a:srgbClr val="000000"/>
                </a:solidFill>
                <a:latin typeface="PEELPA+Arial"/>
                <a:cs typeface="PEELPA+Arial"/>
              </a:rPr>
              <a:t>dilaksanakan.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1402079" y="2016627"/>
            <a:ext cx="5945935" cy="82037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461"/>
              </a:lnSpc>
              <a:spcBef>
                <a:spcPts val="0"/>
              </a:spcBef>
              <a:spcAft>
                <a:spcPts val="0"/>
              </a:spcAft>
            </a:pPr>
            <a:r>
              <a:rPr sz="1300" dirty="0">
                <a:solidFill>
                  <a:srgbClr val="000000"/>
                </a:solidFill>
                <a:latin typeface="PEELPA+Arial"/>
                <a:cs typeface="PEELPA+Arial"/>
              </a:rPr>
              <a:t>Karena</a:t>
            </a:r>
            <a:r>
              <a:rPr sz="1300" spc="636" dirty="0">
                <a:solidFill>
                  <a:srgbClr val="000000"/>
                </a:solidFill>
                <a:latin typeface="PEELPA+Arial"/>
                <a:cs typeface="PEELPA+Arial"/>
              </a:rPr>
              <a:t> </a:t>
            </a:r>
            <a:r>
              <a:rPr sz="1300" dirty="0">
                <a:solidFill>
                  <a:srgbClr val="000000"/>
                </a:solidFill>
                <a:latin typeface="PEELPA+Arial"/>
                <a:cs typeface="PEELPA+Arial"/>
              </a:rPr>
              <a:t>nama</a:t>
            </a:r>
            <a:r>
              <a:rPr sz="1300" spc="623" dirty="0">
                <a:solidFill>
                  <a:srgbClr val="000000"/>
                </a:solidFill>
                <a:latin typeface="PEELPA+Arial"/>
                <a:cs typeface="PEELPA+Arial"/>
              </a:rPr>
              <a:t> </a:t>
            </a:r>
            <a:r>
              <a:rPr sz="1300" dirty="0">
                <a:solidFill>
                  <a:srgbClr val="000000"/>
                </a:solidFill>
                <a:latin typeface="PEELPA+Arial"/>
                <a:cs typeface="PEELPA+Arial"/>
              </a:rPr>
              <a:t>untuk</a:t>
            </a:r>
            <a:r>
              <a:rPr sz="1300" spc="623" dirty="0">
                <a:solidFill>
                  <a:srgbClr val="000000"/>
                </a:solidFill>
                <a:latin typeface="PEELPA+Arial"/>
                <a:cs typeface="PEELPA+Arial"/>
              </a:rPr>
              <a:t> </a:t>
            </a:r>
            <a:r>
              <a:rPr sz="1300" spc="10" dirty="0">
                <a:solidFill>
                  <a:srgbClr val="000000"/>
                </a:solidFill>
                <a:latin typeface="PEELPA+Arial"/>
                <a:cs typeface="PEELPA+Arial"/>
              </a:rPr>
              <a:t>komponen</a:t>
            </a:r>
            <a:r>
              <a:rPr sz="1300" spc="565" dirty="0">
                <a:solidFill>
                  <a:srgbClr val="000000"/>
                </a:solidFill>
                <a:latin typeface="PEELPA+Arial"/>
                <a:cs typeface="PEELPA+Arial"/>
              </a:rPr>
              <a:t> </a:t>
            </a:r>
            <a:r>
              <a:rPr sz="1300" dirty="0">
                <a:solidFill>
                  <a:srgbClr val="000000"/>
                </a:solidFill>
                <a:latin typeface="PEELPA+Arial"/>
                <a:cs typeface="PEELPA+Arial"/>
              </a:rPr>
              <a:t>proses</a:t>
            </a:r>
            <a:r>
              <a:rPr sz="1300" spc="630" dirty="0">
                <a:solidFill>
                  <a:srgbClr val="000000"/>
                </a:solidFill>
                <a:latin typeface="PEELPA+Arial"/>
                <a:cs typeface="PEELPA+Arial"/>
              </a:rPr>
              <a:t> </a:t>
            </a:r>
            <a:r>
              <a:rPr sz="1300" dirty="0">
                <a:solidFill>
                  <a:srgbClr val="000000"/>
                </a:solidFill>
                <a:latin typeface="PEELPA+Arial"/>
                <a:cs typeface="PEELPA+Arial"/>
              </a:rPr>
              <a:t>lebih</a:t>
            </a:r>
            <a:r>
              <a:rPr sz="1300" spc="601" dirty="0">
                <a:solidFill>
                  <a:srgbClr val="000000"/>
                </a:solidFill>
                <a:latin typeface="PEELPA+Arial"/>
                <a:cs typeface="PEELPA+Arial"/>
              </a:rPr>
              <a:t> </a:t>
            </a:r>
            <a:r>
              <a:rPr sz="1300" dirty="0">
                <a:solidFill>
                  <a:srgbClr val="000000"/>
                </a:solidFill>
                <a:latin typeface="PEELPA+Arial"/>
                <a:cs typeface="PEELPA+Arial"/>
              </a:rPr>
              <a:t>baik</a:t>
            </a:r>
            <a:r>
              <a:rPr sz="1300" spc="615" dirty="0">
                <a:solidFill>
                  <a:srgbClr val="000000"/>
                </a:solidFill>
                <a:latin typeface="PEELPA+Arial"/>
                <a:cs typeface="PEELPA+Arial"/>
              </a:rPr>
              <a:t> </a:t>
            </a:r>
            <a:r>
              <a:rPr sz="1300" dirty="0">
                <a:solidFill>
                  <a:srgbClr val="000000"/>
                </a:solidFill>
                <a:latin typeface="PEELPA+Arial"/>
                <a:cs typeface="PEELPA+Arial"/>
              </a:rPr>
              <a:t>menunjukkan</a:t>
            </a:r>
          </a:p>
          <a:p>
            <a:pPr marL="0" marR="0">
              <a:lnSpc>
                <a:spcPts val="1461"/>
              </a:lnSpc>
              <a:spcBef>
                <a:spcPts val="74"/>
              </a:spcBef>
              <a:spcAft>
                <a:spcPts val="0"/>
              </a:spcAft>
            </a:pPr>
            <a:r>
              <a:rPr sz="1300" dirty="0">
                <a:solidFill>
                  <a:srgbClr val="000000"/>
                </a:solidFill>
                <a:latin typeface="PEELPA+Arial"/>
                <a:cs typeface="PEELPA+Arial"/>
              </a:rPr>
              <a:t>tugas/fungsi</a:t>
            </a:r>
            <a:r>
              <a:rPr sz="1300" spc="701" dirty="0">
                <a:solidFill>
                  <a:srgbClr val="000000"/>
                </a:solidFill>
                <a:latin typeface="PEELPA+Arial"/>
                <a:cs typeface="PEELPA+Arial"/>
              </a:rPr>
              <a:t> </a:t>
            </a:r>
            <a:r>
              <a:rPr sz="1300" dirty="0">
                <a:solidFill>
                  <a:srgbClr val="000000"/>
                </a:solidFill>
                <a:latin typeface="PEELPA+Arial"/>
                <a:cs typeface="PEELPA+Arial"/>
              </a:rPr>
              <a:t>sistem</a:t>
            </a:r>
            <a:r>
              <a:rPr sz="1300" spc="761" dirty="0">
                <a:solidFill>
                  <a:srgbClr val="000000"/>
                </a:solidFill>
                <a:latin typeface="PEELPA+Arial"/>
                <a:cs typeface="PEELPA+Arial"/>
              </a:rPr>
              <a:t> </a:t>
            </a:r>
            <a:r>
              <a:rPr sz="1300" dirty="0">
                <a:solidFill>
                  <a:srgbClr val="000000"/>
                </a:solidFill>
                <a:latin typeface="PEELPA+Arial"/>
                <a:cs typeface="PEELPA+Arial"/>
              </a:rPr>
              <a:t>yang</a:t>
            </a:r>
            <a:r>
              <a:rPr sz="1300" spc="746" dirty="0">
                <a:solidFill>
                  <a:srgbClr val="000000"/>
                </a:solidFill>
                <a:latin typeface="PEELPA+Arial"/>
                <a:cs typeface="PEELPA+Arial"/>
              </a:rPr>
              <a:t> </a:t>
            </a:r>
            <a:r>
              <a:rPr sz="1300" dirty="0">
                <a:solidFill>
                  <a:srgbClr val="000000"/>
                </a:solidFill>
                <a:latin typeface="PEELPA+Arial"/>
                <a:cs typeface="PEELPA+Arial"/>
              </a:rPr>
              <a:t>akan</a:t>
            </a:r>
            <a:r>
              <a:rPr sz="1300" spc="732" dirty="0">
                <a:solidFill>
                  <a:srgbClr val="000000"/>
                </a:solidFill>
                <a:latin typeface="PEELPA+Arial"/>
                <a:cs typeface="PEELPA+Arial"/>
              </a:rPr>
              <a:t> </a:t>
            </a:r>
            <a:r>
              <a:rPr sz="1300" dirty="0">
                <a:solidFill>
                  <a:srgbClr val="000000"/>
                </a:solidFill>
                <a:latin typeface="PEELPA+Arial"/>
                <a:cs typeface="PEELPA+Arial"/>
              </a:rPr>
              <a:t>dilaksanakan,</a:t>
            </a:r>
            <a:r>
              <a:rPr sz="1300" spc="703" dirty="0">
                <a:solidFill>
                  <a:srgbClr val="000000"/>
                </a:solidFill>
                <a:latin typeface="PEELPA+Arial"/>
                <a:cs typeface="PEELPA+Arial"/>
              </a:rPr>
              <a:t> </a:t>
            </a:r>
            <a:r>
              <a:rPr sz="1300" spc="15" dirty="0">
                <a:solidFill>
                  <a:srgbClr val="000000"/>
                </a:solidFill>
                <a:latin typeface="PEELPA+Arial"/>
                <a:cs typeface="PEELPA+Arial"/>
              </a:rPr>
              <a:t>maka</a:t>
            </a:r>
            <a:r>
              <a:rPr sz="1300" spc="730" dirty="0">
                <a:solidFill>
                  <a:srgbClr val="000000"/>
                </a:solidFill>
                <a:latin typeface="PEELPA+Arial"/>
                <a:cs typeface="PEELPA+Arial"/>
              </a:rPr>
              <a:t> </a:t>
            </a:r>
            <a:r>
              <a:rPr sz="1300" dirty="0">
                <a:solidFill>
                  <a:srgbClr val="000000"/>
                </a:solidFill>
                <a:latin typeface="PEELPA+Arial"/>
                <a:cs typeface="PEELPA+Arial"/>
              </a:rPr>
              <a:t>lebih</a:t>
            </a:r>
            <a:r>
              <a:rPr sz="1300" spc="765" dirty="0">
                <a:solidFill>
                  <a:srgbClr val="000000"/>
                </a:solidFill>
                <a:latin typeface="PEELPA+Arial"/>
                <a:cs typeface="PEELPA+Arial"/>
              </a:rPr>
              <a:t> </a:t>
            </a:r>
            <a:r>
              <a:rPr sz="1300" dirty="0">
                <a:solidFill>
                  <a:srgbClr val="000000"/>
                </a:solidFill>
                <a:latin typeface="PEELPA+Arial"/>
                <a:cs typeface="PEELPA+Arial"/>
              </a:rPr>
              <a:t>baik</a:t>
            </a:r>
          </a:p>
          <a:p>
            <a:pPr marL="0" marR="0">
              <a:lnSpc>
                <a:spcPts val="1461"/>
              </a:lnSpc>
              <a:spcBef>
                <a:spcPts val="50"/>
              </a:spcBef>
              <a:spcAft>
                <a:spcPts val="0"/>
              </a:spcAft>
            </a:pPr>
            <a:r>
              <a:rPr sz="1300" dirty="0">
                <a:solidFill>
                  <a:srgbClr val="000000"/>
                </a:solidFill>
                <a:latin typeface="PEELPA+Arial"/>
                <a:cs typeface="PEELPA+Arial"/>
              </a:rPr>
              <a:t>pemberian</a:t>
            </a:r>
            <a:r>
              <a:rPr sz="1300" spc="25" dirty="0">
                <a:solidFill>
                  <a:srgbClr val="000000"/>
                </a:solidFill>
                <a:latin typeface="PEELPA+Arial"/>
                <a:cs typeface="PEELPA+Arial"/>
              </a:rPr>
              <a:t> </a:t>
            </a:r>
            <a:r>
              <a:rPr sz="1300" dirty="0">
                <a:solidFill>
                  <a:srgbClr val="000000"/>
                </a:solidFill>
                <a:latin typeface="PEELPA+Arial"/>
                <a:cs typeface="PEELPA+Arial"/>
              </a:rPr>
              <a:t>nama</a:t>
            </a:r>
            <a:r>
              <a:rPr sz="1300" spc="12" dirty="0">
                <a:solidFill>
                  <a:srgbClr val="000000"/>
                </a:solidFill>
                <a:latin typeface="PEELPA+Arial"/>
                <a:cs typeface="PEELPA+Arial"/>
              </a:rPr>
              <a:t> </a:t>
            </a:r>
            <a:r>
              <a:rPr sz="1300" dirty="0">
                <a:solidFill>
                  <a:srgbClr val="000000"/>
                </a:solidFill>
                <a:latin typeface="PEELPA+Arial"/>
                <a:cs typeface="PEELPA+Arial"/>
              </a:rPr>
              <a:t>ini</a:t>
            </a:r>
            <a:r>
              <a:rPr sz="1300" spc="-43" dirty="0">
                <a:solidFill>
                  <a:srgbClr val="000000"/>
                </a:solidFill>
                <a:latin typeface="PEELPA+Arial"/>
                <a:cs typeface="PEELPA+Arial"/>
              </a:rPr>
              <a:t> </a:t>
            </a:r>
            <a:r>
              <a:rPr sz="1300" dirty="0">
                <a:solidFill>
                  <a:srgbClr val="000000"/>
                </a:solidFill>
                <a:latin typeface="PEELPA+Arial"/>
                <a:cs typeface="PEELPA+Arial"/>
              </a:rPr>
              <a:t>menggunakan</a:t>
            </a:r>
            <a:r>
              <a:rPr sz="1300" spc="-17" dirty="0">
                <a:solidFill>
                  <a:srgbClr val="000000"/>
                </a:solidFill>
                <a:latin typeface="PEELPA+Arial"/>
                <a:cs typeface="PEELPA+Arial"/>
              </a:rPr>
              <a:t> </a:t>
            </a:r>
            <a:r>
              <a:rPr sz="1300" dirty="0">
                <a:solidFill>
                  <a:srgbClr val="000000"/>
                </a:solidFill>
                <a:latin typeface="PEELPA+Arial"/>
                <a:cs typeface="PEELPA+Arial"/>
              </a:rPr>
              <a:t>kata</a:t>
            </a:r>
            <a:r>
              <a:rPr sz="1300" spc="12" dirty="0">
                <a:solidFill>
                  <a:srgbClr val="000000"/>
                </a:solidFill>
                <a:latin typeface="PEELPA+Arial"/>
                <a:cs typeface="PEELPA+Arial"/>
              </a:rPr>
              <a:t> </a:t>
            </a:r>
            <a:r>
              <a:rPr sz="1300" dirty="0">
                <a:solidFill>
                  <a:srgbClr val="000000"/>
                </a:solidFill>
                <a:latin typeface="PEELPA+Arial"/>
                <a:cs typeface="PEELPA+Arial"/>
              </a:rPr>
              <a:t>kerja</a:t>
            </a:r>
            <a:r>
              <a:rPr sz="1300" spc="14" dirty="0">
                <a:solidFill>
                  <a:srgbClr val="000000"/>
                </a:solidFill>
                <a:latin typeface="PEELPA+Arial"/>
                <a:cs typeface="PEELPA+Arial"/>
              </a:rPr>
              <a:t> </a:t>
            </a:r>
            <a:r>
              <a:rPr sz="1300" dirty="0">
                <a:solidFill>
                  <a:srgbClr val="000000"/>
                </a:solidFill>
                <a:latin typeface="PEELPA+Arial"/>
                <a:cs typeface="PEELPA+Arial"/>
              </a:rPr>
              <a:t>transitif.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1402079" y="2787733"/>
            <a:ext cx="5949085" cy="139032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461"/>
              </a:lnSpc>
              <a:spcBef>
                <a:spcPts val="0"/>
              </a:spcBef>
              <a:spcAft>
                <a:spcPts val="0"/>
              </a:spcAft>
            </a:pPr>
            <a:r>
              <a:rPr sz="1300" dirty="0">
                <a:solidFill>
                  <a:srgbClr val="000000"/>
                </a:solidFill>
                <a:latin typeface="PEELPA+Arial"/>
                <a:cs typeface="PEELPA+Arial"/>
              </a:rPr>
              <a:t>Pemberian</a:t>
            </a:r>
            <a:r>
              <a:rPr sz="1300" spc="428" dirty="0">
                <a:solidFill>
                  <a:srgbClr val="000000"/>
                </a:solidFill>
                <a:latin typeface="PEELPA+Arial"/>
                <a:cs typeface="PEELPA+Arial"/>
              </a:rPr>
              <a:t> </a:t>
            </a:r>
            <a:r>
              <a:rPr sz="1300" dirty="0">
                <a:solidFill>
                  <a:srgbClr val="000000"/>
                </a:solidFill>
                <a:latin typeface="PEELPA+Arial"/>
                <a:cs typeface="PEELPA+Arial"/>
              </a:rPr>
              <a:t>nama</a:t>
            </a:r>
            <a:r>
              <a:rPr sz="1300" spc="432" dirty="0">
                <a:solidFill>
                  <a:srgbClr val="000000"/>
                </a:solidFill>
                <a:latin typeface="PEELPA+Arial"/>
                <a:cs typeface="PEELPA+Arial"/>
              </a:rPr>
              <a:t> </a:t>
            </a:r>
            <a:r>
              <a:rPr sz="1300" dirty="0">
                <a:solidFill>
                  <a:srgbClr val="000000"/>
                </a:solidFill>
                <a:latin typeface="PEELPA+Arial"/>
                <a:cs typeface="PEELPA+Arial"/>
              </a:rPr>
              <a:t>untuk</a:t>
            </a:r>
            <a:r>
              <a:rPr sz="1300" spc="426" dirty="0">
                <a:solidFill>
                  <a:srgbClr val="000000"/>
                </a:solidFill>
                <a:latin typeface="PEELPA+Arial"/>
                <a:cs typeface="PEELPA+Arial"/>
              </a:rPr>
              <a:t> </a:t>
            </a:r>
            <a:r>
              <a:rPr sz="1300" dirty="0">
                <a:solidFill>
                  <a:srgbClr val="000000"/>
                </a:solidFill>
                <a:latin typeface="PEELPA+Arial"/>
                <a:cs typeface="PEELPA+Arial"/>
              </a:rPr>
              <a:t>komponen</a:t>
            </a:r>
            <a:r>
              <a:rPr sz="1300" spc="388" dirty="0">
                <a:solidFill>
                  <a:srgbClr val="000000"/>
                </a:solidFill>
                <a:latin typeface="PEELPA+Arial"/>
                <a:cs typeface="PEELPA+Arial"/>
              </a:rPr>
              <a:t> </a:t>
            </a:r>
            <a:r>
              <a:rPr sz="1300" dirty="0">
                <a:solidFill>
                  <a:srgbClr val="000000"/>
                </a:solidFill>
                <a:latin typeface="PEELPA+Arial"/>
                <a:cs typeface="PEELPA+Arial"/>
              </a:rPr>
              <a:t>data</a:t>
            </a:r>
            <a:r>
              <a:rPr sz="1300" spc="375" dirty="0">
                <a:solidFill>
                  <a:srgbClr val="000000"/>
                </a:solidFill>
                <a:latin typeface="PEELPA+Arial"/>
                <a:cs typeface="PEELPA+Arial"/>
              </a:rPr>
              <a:t> </a:t>
            </a:r>
            <a:r>
              <a:rPr sz="1300" dirty="0">
                <a:solidFill>
                  <a:srgbClr val="000000"/>
                </a:solidFill>
                <a:latin typeface="PEELPA+Arial"/>
                <a:cs typeface="PEELPA+Arial"/>
              </a:rPr>
              <a:t>store</a:t>
            </a:r>
            <a:r>
              <a:rPr sz="1300" spc="392" dirty="0">
                <a:solidFill>
                  <a:srgbClr val="000000"/>
                </a:solidFill>
                <a:latin typeface="PEELPA+Arial"/>
                <a:cs typeface="PEELPA+Arial"/>
              </a:rPr>
              <a:t> </a:t>
            </a:r>
            <a:r>
              <a:rPr sz="1300" dirty="0">
                <a:solidFill>
                  <a:srgbClr val="000000"/>
                </a:solidFill>
                <a:latin typeface="PEELPA+Arial"/>
                <a:cs typeface="PEELPA+Arial"/>
              </a:rPr>
              <a:t>menggunakan</a:t>
            </a:r>
            <a:r>
              <a:rPr sz="1300" spc="391" dirty="0">
                <a:solidFill>
                  <a:srgbClr val="000000"/>
                </a:solidFill>
                <a:latin typeface="PEELPA+Arial"/>
                <a:cs typeface="PEELPA+Arial"/>
              </a:rPr>
              <a:t> </a:t>
            </a:r>
            <a:r>
              <a:rPr sz="1300" dirty="0">
                <a:solidFill>
                  <a:srgbClr val="000000"/>
                </a:solidFill>
                <a:latin typeface="PEELPA+Arial"/>
                <a:cs typeface="PEELPA+Arial"/>
              </a:rPr>
              <a:t>kata</a:t>
            </a:r>
          </a:p>
          <a:p>
            <a:pPr marL="0" marR="0">
              <a:lnSpc>
                <a:spcPts val="1461"/>
              </a:lnSpc>
              <a:spcBef>
                <a:spcPts val="50"/>
              </a:spcBef>
              <a:spcAft>
                <a:spcPts val="0"/>
              </a:spcAft>
            </a:pPr>
            <a:r>
              <a:rPr sz="1300" dirty="0">
                <a:solidFill>
                  <a:srgbClr val="000000"/>
                </a:solidFill>
                <a:latin typeface="PEELPA+Arial"/>
                <a:cs typeface="PEELPA+Arial"/>
              </a:rPr>
              <a:t>benda,</a:t>
            </a:r>
            <a:r>
              <a:rPr sz="1300" spc="446" dirty="0">
                <a:solidFill>
                  <a:srgbClr val="000000"/>
                </a:solidFill>
                <a:latin typeface="PEELPA+Arial"/>
                <a:cs typeface="PEELPA+Arial"/>
              </a:rPr>
              <a:t> </a:t>
            </a:r>
            <a:r>
              <a:rPr sz="1300" dirty="0">
                <a:solidFill>
                  <a:srgbClr val="000000"/>
                </a:solidFill>
                <a:latin typeface="PEELPA+Arial"/>
                <a:cs typeface="PEELPA+Arial"/>
              </a:rPr>
              <a:t>karena</a:t>
            </a:r>
            <a:r>
              <a:rPr sz="1300" spc="455" dirty="0">
                <a:solidFill>
                  <a:srgbClr val="000000"/>
                </a:solidFill>
                <a:latin typeface="PEELPA+Arial"/>
                <a:cs typeface="PEELPA+Arial"/>
              </a:rPr>
              <a:t> </a:t>
            </a:r>
            <a:r>
              <a:rPr sz="1300" dirty="0">
                <a:solidFill>
                  <a:srgbClr val="000000"/>
                </a:solidFill>
                <a:latin typeface="PEELPA+Arial"/>
                <a:cs typeface="PEELPA+Arial"/>
              </a:rPr>
              <a:t>data</a:t>
            </a:r>
            <a:r>
              <a:rPr sz="1300" spc="444" dirty="0">
                <a:solidFill>
                  <a:srgbClr val="000000"/>
                </a:solidFill>
                <a:latin typeface="PEELPA+Arial"/>
                <a:cs typeface="PEELPA+Arial"/>
              </a:rPr>
              <a:t> </a:t>
            </a:r>
            <a:r>
              <a:rPr sz="1300" dirty="0">
                <a:solidFill>
                  <a:srgbClr val="000000"/>
                </a:solidFill>
                <a:latin typeface="PEELPA+Arial"/>
                <a:cs typeface="PEELPA+Arial"/>
              </a:rPr>
              <a:t>store</a:t>
            </a:r>
            <a:r>
              <a:rPr sz="1300" spc="440" dirty="0">
                <a:solidFill>
                  <a:srgbClr val="000000"/>
                </a:solidFill>
                <a:latin typeface="PEELPA+Arial"/>
                <a:cs typeface="PEELPA+Arial"/>
              </a:rPr>
              <a:t> </a:t>
            </a:r>
            <a:r>
              <a:rPr sz="1300" dirty="0">
                <a:solidFill>
                  <a:srgbClr val="000000"/>
                </a:solidFill>
                <a:latin typeface="PEELPA+Arial"/>
                <a:cs typeface="PEELPA+Arial"/>
              </a:rPr>
              <a:t>menunjukkan</a:t>
            </a:r>
            <a:r>
              <a:rPr sz="1300" spc="451" dirty="0">
                <a:solidFill>
                  <a:srgbClr val="000000"/>
                </a:solidFill>
                <a:latin typeface="PEELPA+Arial"/>
                <a:cs typeface="PEELPA+Arial"/>
              </a:rPr>
              <a:t> </a:t>
            </a:r>
            <a:r>
              <a:rPr sz="1300" dirty="0">
                <a:solidFill>
                  <a:srgbClr val="000000"/>
                </a:solidFill>
                <a:latin typeface="PEELPA+Arial"/>
                <a:cs typeface="PEELPA+Arial"/>
              </a:rPr>
              <a:t>data</a:t>
            </a:r>
            <a:r>
              <a:rPr sz="1300" spc="411" dirty="0">
                <a:solidFill>
                  <a:srgbClr val="000000"/>
                </a:solidFill>
                <a:latin typeface="PEELPA+Arial"/>
                <a:cs typeface="PEELPA+Arial"/>
              </a:rPr>
              <a:t> </a:t>
            </a:r>
            <a:r>
              <a:rPr sz="1300" dirty="0">
                <a:solidFill>
                  <a:srgbClr val="000000"/>
                </a:solidFill>
                <a:latin typeface="PEELPA+Arial"/>
                <a:cs typeface="PEELPA+Arial"/>
              </a:rPr>
              <a:t>apa</a:t>
            </a:r>
            <a:r>
              <a:rPr sz="1300" spc="475" dirty="0">
                <a:solidFill>
                  <a:srgbClr val="000000"/>
                </a:solidFill>
                <a:latin typeface="PEELPA+Arial"/>
                <a:cs typeface="PEELPA+Arial"/>
              </a:rPr>
              <a:t> </a:t>
            </a:r>
            <a:r>
              <a:rPr sz="1300" dirty="0">
                <a:solidFill>
                  <a:srgbClr val="000000"/>
                </a:solidFill>
                <a:latin typeface="PEELPA+Arial"/>
                <a:cs typeface="PEELPA+Arial"/>
              </a:rPr>
              <a:t>yang</a:t>
            </a:r>
            <a:r>
              <a:rPr sz="1300" spc="459" dirty="0">
                <a:solidFill>
                  <a:srgbClr val="000000"/>
                </a:solidFill>
                <a:latin typeface="PEELPA+Arial"/>
                <a:cs typeface="PEELPA+Arial"/>
              </a:rPr>
              <a:t> </a:t>
            </a:r>
            <a:r>
              <a:rPr sz="1300" dirty="0">
                <a:solidFill>
                  <a:srgbClr val="000000"/>
                </a:solidFill>
                <a:latin typeface="PEELPA+Arial"/>
                <a:cs typeface="PEELPA+Arial"/>
              </a:rPr>
              <a:t>disimpan</a:t>
            </a:r>
          </a:p>
          <a:p>
            <a:pPr marL="0" marR="0">
              <a:lnSpc>
                <a:spcPts val="1461"/>
              </a:lnSpc>
              <a:spcBef>
                <a:spcPts val="26"/>
              </a:spcBef>
              <a:spcAft>
                <a:spcPts val="0"/>
              </a:spcAft>
            </a:pPr>
            <a:r>
              <a:rPr sz="1300" dirty="0">
                <a:solidFill>
                  <a:srgbClr val="000000"/>
                </a:solidFill>
                <a:latin typeface="PEELPA+Arial"/>
                <a:cs typeface="PEELPA+Arial"/>
              </a:rPr>
              <a:t>untuk</a:t>
            </a:r>
            <a:r>
              <a:rPr sz="1300" spc="154" dirty="0">
                <a:solidFill>
                  <a:srgbClr val="000000"/>
                </a:solidFill>
                <a:latin typeface="PEELPA+Arial"/>
                <a:cs typeface="PEELPA+Arial"/>
              </a:rPr>
              <a:t> </a:t>
            </a:r>
            <a:r>
              <a:rPr sz="1300" dirty="0">
                <a:solidFill>
                  <a:srgbClr val="000000"/>
                </a:solidFill>
                <a:latin typeface="PEELPA+Arial"/>
                <a:cs typeface="PEELPA+Arial"/>
              </a:rPr>
              <a:t>kebutuhan</a:t>
            </a:r>
            <a:r>
              <a:rPr sz="1300" spc="175" dirty="0">
                <a:solidFill>
                  <a:srgbClr val="000000"/>
                </a:solidFill>
                <a:latin typeface="PEELPA+Arial"/>
                <a:cs typeface="PEELPA+Arial"/>
              </a:rPr>
              <a:t> </a:t>
            </a:r>
            <a:r>
              <a:rPr sz="1300" dirty="0">
                <a:solidFill>
                  <a:srgbClr val="000000"/>
                </a:solidFill>
                <a:latin typeface="PEELPA+Arial"/>
                <a:cs typeface="PEELPA+Arial"/>
              </a:rPr>
              <a:t>sistem</a:t>
            </a:r>
            <a:r>
              <a:rPr sz="1300" spc="164" dirty="0">
                <a:solidFill>
                  <a:srgbClr val="000000"/>
                </a:solidFill>
                <a:latin typeface="PEELPA+Arial"/>
                <a:cs typeface="PEELPA+Arial"/>
              </a:rPr>
              <a:t> </a:t>
            </a:r>
            <a:r>
              <a:rPr sz="1300" dirty="0">
                <a:solidFill>
                  <a:srgbClr val="000000"/>
                </a:solidFill>
                <a:latin typeface="PEELPA+Arial"/>
                <a:cs typeface="PEELPA+Arial"/>
              </a:rPr>
              <a:t>dalam</a:t>
            </a:r>
            <a:r>
              <a:rPr sz="1300" spc="157" dirty="0">
                <a:solidFill>
                  <a:srgbClr val="000000"/>
                </a:solidFill>
                <a:latin typeface="PEELPA+Arial"/>
                <a:cs typeface="PEELPA+Arial"/>
              </a:rPr>
              <a:t> </a:t>
            </a:r>
            <a:r>
              <a:rPr sz="1300" dirty="0">
                <a:solidFill>
                  <a:srgbClr val="000000"/>
                </a:solidFill>
                <a:latin typeface="PEELPA+Arial"/>
                <a:cs typeface="PEELPA+Arial"/>
              </a:rPr>
              <a:t>melaksanakan</a:t>
            </a:r>
            <a:r>
              <a:rPr sz="1300" spc="137" dirty="0">
                <a:solidFill>
                  <a:srgbClr val="000000"/>
                </a:solidFill>
                <a:latin typeface="PEELPA+Arial"/>
                <a:cs typeface="PEELPA+Arial"/>
              </a:rPr>
              <a:t> </a:t>
            </a:r>
            <a:r>
              <a:rPr sz="1300" dirty="0">
                <a:solidFill>
                  <a:srgbClr val="000000"/>
                </a:solidFill>
                <a:latin typeface="PEELPA+Arial"/>
                <a:cs typeface="PEELPA+Arial"/>
              </a:rPr>
              <a:t>tugasnya.</a:t>
            </a:r>
            <a:r>
              <a:rPr sz="1300" spc="169" dirty="0">
                <a:solidFill>
                  <a:srgbClr val="000000"/>
                </a:solidFill>
                <a:latin typeface="PEELPA+Arial"/>
                <a:cs typeface="PEELPA+Arial"/>
              </a:rPr>
              <a:t> </a:t>
            </a:r>
            <a:r>
              <a:rPr sz="1300" dirty="0">
                <a:solidFill>
                  <a:srgbClr val="000000"/>
                </a:solidFill>
                <a:latin typeface="PEELPA+Arial"/>
                <a:cs typeface="PEELPA+Arial"/>
              </a:rPr>
              <a:t>Jika</a:t>
            </a:r>
            <a:r>
              <a:rPr sz="1300" spc="171" dirty="0">
                <a:solidFill>
                  <a:srgbClr val="000000"/>
                </a:solidFill>
                <a:latin typeface="PEELPA+Arial"/>
                <a:cs typeface="PEELPA+Arial"/>
              </a:rPr>
              <a:t> </a:t>
            </a:r>
            <a:r>
              <a:rPr sz="1300" dirty="0">
                <a:solidFill>
                  <a:srgbClr val="000000"/>
                </a:solidFill>
                <a:latin typeface="PEELPA+Arial"/>
                <a:cs typeface="PEELPA+Arial"/>
              </a:rPr>
              <a:t>sistem</a:t>
            </a:r>
          </a:p>
          <a:p>
            <a:pPr marL="0" marR="0">
              <a:lnSpc>
                <a:spcPts val="1461"/>
              </a:lnSpc>
              <a:spcBef>
                <a:spcPts val="50"/>
              </a:spcBef>
              <a:spcAft>
                <a:spcPts val="0"/>
              </a:spcAft>
            </a:pPr>
            <a:r>
              <a:rPr sz="1300" dirty="0">
                <a:solidFill>
                  <a:srgbClr val="000000"/>
                </a:solidFill>
                <a:latin typeface="PEELPA+Arial"/>
                <a:cs typeface="PEELPA+Arial"/>
              </a:rPr>
              <a:t>sewaktu-waktu</a:t>
            </a:r>
            <a:r>
              <a:rPr sz="1300" spc="555" dirty="0">
                <a:solidFill>
                  <a:srgbClr val="000000"/>
                </a:solidFill>
                <a:latin typeface="PEELPA+Arial"/>
                <a:cs typeface="PEELPA+Arial"/>
              </a:rPr>
              <a:t> </a:t>
            </a:r>
            <a:r>
              <a:rPr sz="1300" dirty="0">
                <a:solidFill>
                  <a:srgbClr val="000000"/>
                </a:solidFill>
                <a:latin typeface="PEELPA+Arial"/>
                <a:cs typeface="PEELPA+Arial"/>
              </a:rPr>
              <a:t>membutuhkan</a:t>
            </a:r>
            <a:r>
              <a:rPr sz="1300" spc="573" dirty="0">
                <a:solidFill>
                  <a:srgbClr val="000000"/>
                </a:solidFill>
                <a:latin typeface="PEELPA+Arial"/>
                <a:cs typeface="PEELPA+Arial"/>
              </a:rPr>
              <a:t> </a:t>
            </a:r>
            <a:r>
              <a:rPr sz="1300" dirty="0">
                <a:solidFill>
                  <a:srgbClr val="000000"/>
                </a:solidFill>
                <a:latin typeface="PEELPA+Arial"/>
                <a:cs typeface="PEELPA+Arial"/>
              </a:rPr>
              <a:t>data</a:t>
            </a:r>
            <a:r>
              <a:rPr sz="1300" spc="565" dirty="0">
                <a:solidFill>
                  <a:srgbClr val="000000"/>
                </a:solidFill>
                <a:latin typeface="PEELPA+Arial"/>
                <a:cs typeface="PEELPA+Arial"/>
              </a:rPr>
              <a:t> </a:t>
            </a:r>
            <a:r>
              <a:rPr sz="1300" dirty="0">
                <a:solidFill>
                  <a:srgbClr val="000000"/>
                </a:solidFill>
                <a:latin typeface="PEELPA+Arial"/>
                <a:cs typeface="PEELPA+Arial"/>
              </a:rPr>
              <a:t>tersebut</a:t>
            </a:r>
            <a:r>
              <a:rPr sz="1300" spc="580" dirty="0">
                <a:solidFill>
                  <a:srgbClr val="000000"/>
                </a:solidFill>
                <a:latin typeface="PEELPA+Arial"/>
                <a:cs typeface="PEELPA+Arial"/>
              </a:rPr>
              <a:t> </a:t>
            </a:r>
            <a:r>
              <a:rPr sz="1300" dirty="0">
                <a:solidFill>
                  <a:srgbClr val="000000"/>
                </a:solidFill>
                <a:latin typeface="PEELPA+Arial"/>
                <a:cs typeface="PEELPA+Arial"/>
              </a:rPr>
              <a:t>untuk</a:t>
            </a:r>
            <a:r>
              <a:rPr sz="1300" spc="551" dirty="0">
                <a:solidFill>
                  <a:srgbClr val="000000"/>
                </a:solidFill>
                <a:latin typeface="PEELPA+Arial"/>
                <a:cs typeface="PEELPA+Arial"/>
              </a:rPr>
              <a:t> </a:t>
            </a:r>
            <a:r>
              <a:rPr sz="1300" dirty="0">
                <a:solidFill>
                  <a:srgbClr val="000000"/>
                </a:solidFill>
                <a:latin typeface="PEELPA+Arial"/>
                <a:cs typeface="PEELPA+Arial"/>
              </a:rPr>
              <a:t>melaksanakan</a:t>
            </a:r>
          </a:p>
          <a:p>
            <a:pPr marL="0" marR="0">
              <a:lnSpc>
                <a:spcPts val="1461"/>
              </a:lnSpc>
              <a:spcBef>
                <a:spcPts val="50"/>
              </a:spcBef>
              <a:spcAft>
                <a:spcPts val="0"/>
              </a:spcAft>
            </a:pPr>
            <a:r>
              <a:rPr sz="1300" dirty="0">
                <a:solidFill>
                  <a:srgbClr val="000000"/>
                </a:solidFill>
                <a:latin typeface="PEELPA+Arial"/>
                <a:cs typeface="PEELPA+Arial"/>
              </a:rPr>
              <a:t>tugasnya,</a:t>
            </a:r>
            <a:r>
              <a:rPr sz="1300" spc="1201" dirty="0">
                <a:solidFill>
                  <a:srgbClr val="000000"/>
                </a:solidFill>
                <a:latin typeface="PEELPA+Arial"/>
                <a:cs typeface="PEELPA+Arial"/>
              </a:rPr>
              <a:t> </a:t>
            </a:r>
            <a:r>
              <a:rPr sz="1300" dirty="0">
                <a:solidFill>
                  <a:srgbClr val="000000"/>
                </a:solidFill>
                <a:latin typeface="PEELPA+Arial"/>
                <a:cs typeface="PEELPA+Arial"/>
              </a:rPr>
              <a:t>maka</a:t>
            </a:r>
            <a:r>
              <a:rPr sz="1300" spc="1257" dirty="0">
                <a:solidFill>
                  <a:srgbClr val="000000"/>
                </a:solidFill>
                <a:latin typeface="PEELPA+Arial"/>
                <a:cs typeface="PEELPA+Arial"/>
              </a:rPr>
              <a:t> </a:t>
            </a:r>
            <a:r>
              <a:rPr sz="1300" dirty="0">
                <a:solidFill>
                  <a:srgbClr val="000000"/>
                </a:solidFill>
                <a:latin typeface="PEELPA+Arial"/>
                <a:cs typeface="PEELPA+Arial"/>
              </a:rPr>
              <a:t>data</a:t>
            </a:r>
            <a:r>
              <a:rPr sz="1300" spc="1247" dirty="0">
                <a:solidFill>
                  <a:srgbClr val="000000"/>
                </a:solidFill>
                <a:latin typeface="PEELPA+Arial"/>
                <a:cs typeface="PEELPA+Arial"/>
              </a:rPr>
              <a:t> </a:t>
            </a:r>
            <a:r>
              <a:rPr sz="1300" dirty="0">
                <a:solidFill>
                  <a:srgbClr val="000000"/>
                </a:solidFill>
                <a:latin typeface="PEELPA+Arial"/>
                <a:cs typeface="PEELPA+Arial"/>
              </a:rPr>
              <a:t>tersebut</a:t>
            </a:r>
            <a:r>
              <a:rPr sz="1300" spc="1202" dirty="0">
                <a:solidFill>
                  <a:srgbClr val="000000"/>
                </a:solidFill>
                <a:latin typeface="PEELPA+Arial"/>
                <a:cs typeface="PEELPA+Arial"/>
              </a:rPr>
              <a:t> </a:t>
            </a:r>
            <a:r>
              <a:rPr sz="1300" dirty="0">
                <a:solidFill>
                  <a:srgbClr val="000000"/>
                </a:solidFill>
                <a:latin typeface="PEELPA+Arial"/>
                <a:cs typeface="PEELPA+Arial"/>
              </a:rPr>
              <a:t>tetap</a:t>
            </a:r>
            <a:r>
              <a:rPr sz="1300" spc="1252" dirty="0">
                <a:solidFill>
                  <a:srgbClr val="000000"/>
                </a:solidFill>
                <a:latin typeface="PEELPA+Arial"/>
                <a:cs typeface="PEELPA+Arial"/>
              </a:rPr>
              <a:t> </a:t>
            </a:r>
            <a:r>
              <a:rPr sz="1300" dirty="0">
                <a:solidFill>
                  <a:srgbClr val="000000"/>
                </a:solidFill>
                <a:latin typeface="PEELPA+Arial"/>
                <a:cs typeface="PEELPA+Arial"/>
              </a:rPr>
              <a:t>ada,</a:t>
            </a:r>
            <a:r>
              <a:rPr sz="1300" spc="1225" dirty="0">
                <a:solidFill>
                  <a:srgbClr val="000000"/>
                </a:solidFill>
                <a:latin typeface="PEELPA+Arial"/>
                <a:cs typeface="PEELPA+Arial"/>
              </a:rPr>
              <a:t> </a:t>
            </a:r>
            <a:r>
              <a:rPr sz="1300" dirty="0">
                <a:solidFill>
                  <a:srgbClr val="000000"/>
                </a:solidFill>
                <a:latin typeface="PEELPA+Arial"/>
                <a:cs typeface="PEELPA+Arial"/>
              </a:rPr>
              <a:t>karena</a:t>
            </a:r>
            <a:r>
              <a:rPr sz="1300" spc="1235" dirty="0">
                <a:solidFill>
                  <a:srgbClr val="000000"/>
                </a:solidFill>
                <a:latin typeface="PEELPA+Arial"/>
                <a:cs typeface="PEELPA+Arial"/>
              </a:rPr>
              <a:t> </a:t>
            </a:r>
            <a:r>
              <a:rPr sz="1300" dirty="0">
                <a:solidFill>
                  <a:srgbClr val="000000"/>
                </a:solidFill>
                <a:latin typeface="PEELPA+Arial"/>
                <a:cs typeface="PEELPA+Arial"/>
              </a:rPr>
              <a:t>sistem</a:t>
            </a:r>
          </a:p>
          <a:p>
            <a:pPr marL="0" marR="0">
              <a:lnSpc>
                <a:spcPts val="1461"/>
              </a:lnSpc>
              <a:spcBef>
                <a:spcPts val="50"/>
              </a:spcBef>
              <a:spcAft>
                <a:spcPts val="0"/>
              </a:spcAft>
            </a:pPr>
            <a:r>
              <a:rPr sz="1300" dirty="0">
                <a:solidFill>
                  <a:srgbClr val="000000"/>
                </a:solidFill>
                <a:latin typeface="PEELPA+Arial"/>
                <a:cs typeface="PEELPA+Arial"/>
              </a:rPr>
              <a:t>menyimpannya.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1402079" y="4128791"/>
            <a:ext cx="5950291" cy="101238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461"/>
              </a:lnSpc>
              <a:spcBef>
                <a:spcPts val="0"/>
              </a:spcBef>
              <a:spcAft>
                <a:spcPts val="0"/>
              </a:spcAft>
            </a:pPr>
            <a:r>
              <a:rPr sz="1300" dirty="0">
                <a:solidFill>
                  <a:srgbClr val="000000"/>
                </a:solidFill>
                <a:latin typeface="PEELPA+Arial"/>
                <a:cs typeface="PEELPA+Arial"/>
              </a:rPr>
              <a:t>Begitu</a:t>
            </a:r>
            <a:r>
              <a:rPr sz="1300" spc="83" dirty="0">
                <a:solidFill>
                  <a:srgbClr val="000000"/>
                </a:solidFill>
                <a:latin typeface="PEELPA+Arial"/>
                <a:cs typeface="PEELPA+Arial"/>
              </a:rPr>
              <a:t> </a:t>
            </a:r>
            <a:r>
              <a:rPr sz="1300" dirty="0">
                <a:solidFill>
                  <a:srgbClr val="000000"/>
                </a:solidFill>
                <a:latin typeface="PEELPA+Arial"/>
                <a:cs typeface="PEELPA+Arial"/>
              </a:rPr>
              <a:t>pula</a:t>
            </a:r>
            <a:r>
              <a:rPr sz="1300" spc="109" dirty="0">
                <a:solidFill>
                  <a:srgbClr val="000000"/>
                </a:solidFill>
                <a:latin typeface="PEELPA+Arial"/>
                <a:cs typeface="PEELPA+Arial"/>
              </a:rPr>
              <a:t> </a:t>
            </a:r>
            <a:r>
              <a:rPr sz="1300" dirty="0">
                <a:solidFill>
                  <a:srgbClr val="000000"/>
                </a:solidFill>
                <a:latin typeface="PEELPA+Arial"/>
                <a:cs typeface="PEELPA+Arial"/>
              </a:rPr>
              <a:t>untuk</a:t>
            </a:r>
            <a:r>
              <a:rPr sz="1300" spc="93" dirty="0">
                <a:solidFill>
                  <a:srgbClr val="000000"/>
                </a:solidFill>
                <a:latin typeface="PEELPA+Arial"/>
                <a:cs typeface="PEELPA+Arial"/>
              </a:rPr>
              <a:t> </a:t>
            </a:r>
            <a:r>
              <a:rPr sz="1300" dirty="0">
                <a:solidFill>
                  <a:srgbClr val="000000"/>
                </a:solidFill>
                <a:latin typeface="PEELPA+Arial"/>
                <a:cs typeface="PEELPA+Arial"/>
              </a:rPr>
              <a:t>komponen</a:t>
            </a:r>
            <a:r>
              <a:rPr sz="1300" spc="98" dirty="0">
                <a:solidFill>
                  <a:srgbClr val="000000"/>
                </a:solidFill>
                <a:latin typeface="PEELPA+Arial"/>
                <a:cs typeface="PEELPA+Arial"/>
              </a:rPr>
              <a:t> </a:t>
            </a:r>
            <a:r>
              <a:rPr sz="1300" dirty="0">
                <a:solidFill>
                  <a:srgbClr val="000000"/>
                </a:solidFill>
                <a:latin typeface="PEELPA+Arial"/>
                <a:cs typeface="PEELPA+Arial"/>
              </a:rPr>
              <a:t>alur</a:t>
            </a:r>
            <a:r>
              <a:rPr sz="1300" spc="52" dirty="0">
                <a:solidFill>
                  <a:srgbClr val="000000"/>
                </a:solidFill>
                <a:latin typeface="PEELPA+Arial"/>
                <a:cs typeface="PEELPA+Arial"/>
              </a:rPr>
              <a:t> </a:t>
            </a:r>
            <a:r>
              <a:rPr sz="1300" dirty="0">
                <a:solidFill>
                  <a:srgbClr val="000000"/>
                </a:solidFill>
                <a:latin typeface="PEELPA+Arial"/>
                <a:cs typeface="PEELPA+Arial"/>
              </a:rPr>
              <a:t>data,</a:t>
            </a:r>
            <a:r>
              <a:rPr sz="1300" spc="55" dirty="0">
                <a:solidFill>
                  <a:srgbClr val="000000"/>
                </a:solidFill>
                <a:latin typeface="PEELPA+Arial"/>
                <a:cs typeface="PEELPA+Arial"/>
              </a:rPr>
              <a:t> </a:t>
            </a:r>
            <a:r>
              <a:rPr sz="1300" spc="12" dirty="0">
                <a:solidFill>
                  <a:srgbClr val="000000"/>
                </a:solidFill>
                <a:latin typeface="PEELPA+Arial"/>
                <a:cs typeface="PEELPA+Arial"/>
              </a:rPr>
              <a:t>namanya</a:t>
            </a:r>
            <a:r>
              <a:rPr sz="1300" spc="83" dirty="0">
                <a:solidFill>
                  <a:srgbClr val="000000"/>
                </a:solidFill>
                <a:latin typeface="PEELPA+Arial"/>
                <a:cs typeface="PEELPA+Arial"/>
              </a:rPr>
              <a:t> </a:t>
            </a:r>
            <a:r>
              <a:rPr sz="1300" dirty="0">
                <a:solidFill>
                  <a:srgbClr val="000000"/>
                </a:solidFill>
                <a:latin typeface="PEELPA+Arial"/>
                <a:cs typeface="PEELPA+Arial"/>
              </a:rPr>
              <a:t>lebih</a:t>
            </a:r>
            <a:r>
              <a:rPr sz="1300" spc="115" dirty="0">
                <a:solidFill>
                  <a:srgbClr val="000000"/>
                </a:solidFill>
                <a:latin typeface="PEELPA+Arial"/>
                <a:cs typeface="PEELPA+Arial"/>
              </a:rPr>
              <a:t> </a:t>
            </a:r>
            <a:r>
              <a:rPr sz="1300" dirty="0">
                <a:solidFill>
                  <a:srgbClr val="000000"/>
                </a:solidFill>
                <a:latin typeface="PEELPA+Arial"/>
                <a:cs typeface="PEELPA+Arial"/>
              </a:rPr>
              <a:t>baik</a:t>
            </a:r>
            <a:r>
              <a:rPr sz="1300" spc="117" dirty="0">
                <a:solidFill>
                  <a:srgbClr val="000000"/>
                </a:solidFill>
                <a:latin typeface="PEELPA+Arial"/>
                <a:cs typeface="PEELPA+Arial"/>
              </a:rPr>
              <a:t> </a:t>
            </a:r>
            <a:r>
              <a:rPr sz="1300" dirty="0">
                <a:solidFill>
                  <a:srgbClr val="000000"/>
                </a:solidFill>
                <a:latin typeface="PEELPA+Arial"/>
                <a:cs typeface="PEELPA+Arial"/>
              </a:rPr>
              <a:t>diberikan</a:t>
            </a:r>
          </a:p>
          <a:p>
            <a:pPr marL="0" marR="0">
              <a:lnSpc>
                <a:spcPts val="1461"/>
              </a:lnSpc>
              <a:spcBef>
                <a:spcPts val="50"/>
              </a:spcBef>
              <a:spcAft>
                <a:spcPts val="0"/>
              </a:spcAft>
            </a:pPr>
            <a:r>
              <a:rPr sz="1300" dirty="0">
                <a:solidFill>
                  <a:srgbClr val="000000"/>
                </a:solidFill>
                <a:latin typeface="PEELPA+Arial"/>
                <a:cs typeface="PEELPA+Arial"/>
              </a:rPr>
              <a:t>dengan</a:t>
            </a:r>
            <a:r>
              <a:rPr sz="1300" spc="20" dirty="0">
                <a:solidFill>
                  <a:srgbClr val="000000"/>
                </a:solidFill>
                <a:latin typeface="PEELPA+Arial"/>
                <a:cs typeface="PEELPA+Arial"/>
              </a:rPr>
              <a:t> </a:t>
            </a:r>
            <a:r>
              <a:rPr sz="1300" dirty="0">
                <a:solidFill>
                  <a:srgbClr val="000000"/>
                </a:solidFill>
                <a:latin typeface="PEELPA+Arial"/>
                <a:cs typeface="PEELPA+Arial"/>
              </a:rPr>
              <a:t>menggunakan</a:t>
            </a:r>
            <a:r>
              <a:rPr sz="1300" spc="49" dirty="0">
                <a:solidFill>
                  <a:srgbClr val="000000"/>
                </a:solidFill>
                <a:latin typeface="PEELPA+Arial"/>
                <a:cs typeface="PEELPA+Arial"/>
              </a:rPr>
              <a:t> </a:t>
            </a:r>
            <a:r>
              <a:rPr sz="1300" spc="14" dirty="0">
                <a:solidFill>
                  <a:srgbClr val="000000"/>
                </a:solidFill>
                <a:latin typeface="PEELPA+Arial"/>
                <a:cs typeface="PEELPA+Arial"/>
              </a:rPr>
              <a:t>kata</a:t>
            </a:r>
            <a:r>
              <a:rPr sz="1300" spc="38" dirty="0">
                <a:solidFill>
                  <a:srgbClr val="000000"/>
                </a:solidFill>
                <a:latin typeface="PEELPA+Arial"/>
                <a:cs typeface="PEELPA+Arial"/>
              </a:rPr>
              <a:t> </a:t>
            </a:r>
            <a:r>
              <a:rPr sz="1300" dirty="0">
                <a:solidFill>
                  <a:srgbClr val="000000"/>
                </a:solidFill>
                <a:latin typeface="PEELPA+Arial"/>
                <a:cs typeface="PEELPA+Arial"/>
              </a:rPr>
              <a:t>benda.</a:t>
            </a:r>
            <a:r>
              <a:rPr sz="1300" spc="58" dirty="0">
                <a:solidFill>
                  <a:srgbClr val="000000"/>
                </a:solidFill>
                <a:latin typeface="PEELPA+Arial"/>
                <a:cs typeface="PEELPA+Arial"/>
              </a:rPr>
              <a:t> </a:t>
            </a:r>
            <a:r>
              <a:rPr sz="1300" dirty="0">
                <a:solidFill>
                  <a:srgbClr val="000000"/>
                </a:solidFill>
                <a:latin typeface="PEELPA+Arial"/>
                <a:cs typeface="PEELPA+Arial"/>
              </a:rPr>
              <a:t>Karena</a:t>
            </a:r>
            <a:r>
              <a:rPr sz="1300" spc="25" dirty="0">
                <a:solidFill>
                  <a:srgbClr val="000000"/>
                </a:solidFill>
                <a:latin typeface="PEELPA+Arial"/>
                <a:cs typeface="PEELPA+Arial"/>
              </a:rPr>
              <a:t> </a:t>
            </a:r>
            <a:r>
              <a:rPr sz="1300" spc="10" dirty="0">
                <a:solidFill>
                  <a:srgbClr val="000000"/>
                </a:solidFill>
                <a:latin typeface="PEELPA+Arial"/>
                <a:cs typeface="PEELPA+Arial"/>
              </a:rPr>
              <a:t>alur</a:t>
            </a:r>
            <a:r>
              <a:rPr sz="1300" spc="66" dirty="0">
                <a:solidFill>
                  <a:srgbClr val="000000"/>
                </a:solidFill>
                <a:latin typeface="PEELPA+Arial"/>
                <a:cs typeface="PEELPA+Arial"/>
              </a:rPr>
              <a:t> </a:t>
            </a:r>
            <a:r>
              <a:rPr sz="1300" dirty="0">
                <a:solidFill>
                  <a:srgbClr val="000000"/>
                </a:solidFill>
                <a:latin typeface="PEELPA+Arial"/>
                <a:cs typeface="PEELPA+Arial"/>
              </a:rPr>
              <a:t>data</a:t>
            </a:r>
            <a:r>
              <a:rPr sz="1300" spc="85" dirty="0">
                <a:solidFill>
                  <a:srgbClr val="000000"/>
                </a:solidFill>
                <a:latin typeface="PEELPA+Arial"/>
                <a:cs typeface="PEELPA+Arial"/>
              </a:rPr>
              <a:t> </a:t>
            </a:r>
            <a:r>
              <a:rPr sz="1300" spc="-10" dirty="0">
                <a:solidFill>
                  <a:srgbClr val="000000"/>
                </a:solidFill>
                <a:latin typeface="PEELPA+Arial"/>
                <a:cs typeface="PEELPA+Arial"/>
              </a:rPr>
              <a:t>ini</a:t>
            </a:r>
            <a:r>
              <a:rPr sz="1300" spc="37" dirty="0">
                <a:solidFill>
                  <a:srgbClr val="000000"/>
                </a:solidFill>
                <a:latin typeface="PEELPA+Arial"/>
                <a:cs typeface="PEELPA+Arial"/>
              </a:rPr>
              <a:t> </a:t>
            </a:r>
            <a:r>
              <a:rPr sz="1300" dirty="0">
                <a:solidFill>
                  <a:srgbClr val="000000"/>
                </a:solidFill>
                <a:latin typeface="PEELPA+Arial"/>
                <a:cs typeface="PEELPA+Arial"/>
              </a:rPr>
              <a:t>menunjukkan</a:t>
            </a:r>
          </a:p>
          <a:p>
            <a:pPr marL="0" marR="0">
              <a:lnSpc>
                <a:spcPts val="1461"/>
              </a:lnSpc>
              <a:spcBef>
                <a:spcPts val="50"/>
              </a:spcBef>
              <a:spcAft>
                <a:spcPts val="0"/>
              </a:spcAft>
            </a:pPr>
            <a:r>
              <a:rPr sz="1300" dirty="0">
                <a:solidFill>
                  <a:srgbClr val="000000"/>
                </a:solidFill>
                <a:latin typeface="PEELPA+Arial"/>
                <a:cs typeface="PEELPA+Arial"/>
              </a:rPr>
              <a:t>data</a:t>
            </a:r>
            <a:r>
              <a:rPr sz="1300" spc="451" dirty="0">
                <a:solidFill>
                  <a:srgbClr val="000000"/>
                </a:solidFill>
                <a:latin typeface="PEELPA+Arial"/>
                <a:cs typeface="PEELPA+Arial"/>
              </a:rPr>
              <a:t> </a:t>
            </a:r>
            <a:r>
              <a:rPr sz="1300" dirty="0">
                <a:solidFill>
                  <a:srgbClr val="000000"/>
                </a:solidFill>
                <a:latin typeface="PEELPA+Arial"/>
                <a:cs typeface="PEELPA+Arial"/>
              </a:rPr>
              <a:t>dan</a:t>
            </a:r>
            <a:r>
              <a:rPr sz="1300" spc="496" dirty="0">
                <a:solidFill>
                  <a:srgbClr val="000000"/>
                </a:solidFill>
                <a:latin typeface="PEELPA+Arial"/>
                <a:cs typeface="PEELPA+Arial"/>
              </a:rPr>
              <a:t> </a:t>
            </a:r>
            <a:r>
              <a:rPr sz="1300" dirty="0">
                <a:solidFill>
                  <a:srgbClr val="000000"/>
                </a:solidFill>
                <a:latin typeface="PEELPA+Arial"/>
                <a:cs typeface="PEELPA+Arial"/>
              </a:rPr>
              <a:t>infiormasi</a:t>
            </a:r>
            <a:r>
              <a:rPr sz="1300" spc="453" dirty="0">
                <a:solidFill>
                  <a:srgbClr val="000000"/>
                </a:solidFill>
                <a:latin typeface="PEELPA+Arial"/>
                <a:cs typeface="PEELPA+Arial"/>
              </a:rPr>
              <a:t> </a:t>
            </a:r>
            <a:r>
              <a:rPr sz="1300" dirty="0">
                <a:solidFill>
                  <a:srgbClr val="000000"/>
                </a:solidFill>
                <a:latin typeface="PEELPA+Arial"/>
                <a:cs typeface="PEELPA+Arial"/>
              </a:rPr>
              <a:t>yang</a:t>
            </a:r>
            <a:r>
              <a:rPr sz="1300" spc="501" dirty="0">
                <a:solidFill>
                  <a:srgbClr val="000000"/>
                </a:solidFill>
                <a:latin typeface="PEELPA+Arial"/>
                <a:cs typeface="PEELPA+Arial"/>
              </a:rPr>
              <a:t> </a:t>
            </a:r>
            <a:r>
              <a:rPr sz="1300" dirty="0">
                <a:solidFill>
                  <a:srgbClr val="000000"/>
                </a:solidFill>
                <a:latin typeface="PEELPA+Arial"/>
                <a:cs typeface="PEELPA+Arial"/>
              </a:rPr>
              <a:t>dibutuhkan</a:t>
            </a:r>
            <a:r>
              <a:rPr sz="1300" spc="500" dirty="0">
                <a:solidFill>
                  <a:srgbClr val="000000"/>
                </a:solidFill>
                <a:latin typeface="PEELPA+Arial"/>
                <a:cs typeface="PEELPA+Arial"/>
              </a:rPr>
              <a:t> </a:t>
            </a:r>
            <a:r>
              <a:rPr sz="1300" dirty="0">
                <a:solidFill>
                  <a:srgbClr val="000000"/>
                </a:solidFill>
                <a:latin typeface="PEELPA+Arial"/>
                <a:cs typeface="PEELPA+Arial"/>
              </a:rPr>
              <a:t>dan</a:t>
            </a:r>
            <a:r>
              <a:rPr sz="1300" spc="503" dirty="0">
                <a:solidFill>
                  <a:srgbClr val="000000"/>
                </a:solidFill>
                <a:latin typeface="PEELPA+Arial"/>
                <a:cs typeface="PEELPA+Arial"/>
              </a:rPr>
              <a:t> </a:t>
            </a:r>
            <a:r>
              <a:rPr sz="1300" dirty="0">
                <a:solidFill>
                  <a:srgbClr val="000000"/>
                </a:solidFill>
                <a:latin typeface="PEELPA+Arial"/>
                <a:cs typeface="PEELPA+Arial"/>
              </a:rPr>
              <a:t>yang</a:t>
            </a:r>
            <a:r>
              <a:rPr sz="1300" spc="492" dirty="0">
                <a:solidFill>
                  <a:srgbClr val="000000"/>
                </a:solidFill>
                <a:latin typeface="PEELPA+Arial"/>
                <a:cs typeface="PEELPA+Arial"/>
              </a:rPr>
              <a:t> </a:t>
            </a:r>
            <a:r>
              <a:rPr sz="1300" dirty="0">
                <a:solidFill>
                  <a:srgbClr val="000000"/>
                </a:solidFill>
                <a:latin typeface="PEELPA+Arial"/>
                <a:cs typeface="PEELPA+Arial"/>
              </a:rPr>
              <a:t>dikeluarkan</a:t>
            </a:r>
            <a:r>
              <a:rPr sz="1300" spc="486" dirty="0">
                <a:solidFill>
                  <a:srgbClr val="000000"/>
                </a:solidFill>
                <a:latin typeface="PEELPA+Arial"/>
                <a:cs typeface="PEELPA+Arial"/>
              </a:rPr>
              <a:t> </a:t>
            </a:r>
            <a:r>
              <a:rPr sz="1300" dirty="0">
                <a:solidFill>
                  <a:srgbClr val="000000"/>
                </a:solidFill>
                <a:latin typeface="PEELPA+Arial"/>
                <a:cs typeface="PEELPA+Arial"/>
              </a:rPr>
              <a:t>oleh</a:t>
            </a:r>
          </a:p>
          <a:p>
            <a:pPr marL="0" marR="0">
              <a:lnSpc>
                <a:spcPts val="1461"/>
              </a:lnSpc>
              <a:spcBef>
                <a:spcPts val="74"/>
              </a:spcBef>
              <a:spcAft>
                <a:spcPts val="0"/>
              </a:spcAft>
            </a:pPr>
            <a:r>
              <a:rPr sz="1300" dirty="0">
                <a:solidFill>
                  <a:srgbClr val="000000"/>
                </a:solidFill>
                <a:latin typeface="PEELPA+Arial"/>
                <a:cs typeface="PEELPA+Arial"/>
              </a:rPr>
              <a:t>sistem dalam pelaksanaan tugasnya.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1402079" y="5091908"/>
            <a:ext cx="4278866" cy="43330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461"/>
              </a:lnSpc>
              <a:spcBef>
                <a:spcPts val="0"/>
              </a:spcBef>
              <a:spcAft>
                <a:spcPts val="0"/>
              </a:spcAft>
            </a:pPr>
            <a:r>
              <a:rPr sz="1300" b="1" i="1" dirty="0">
                <a:solidFill>
                  <a:srgbClr val="000000"/>
                </a:solidFill>
                <a:latin typeface="SHRNGF+Arial,BoldItalic"/>
                <a:cs typeface="SHRNGF+Arial,BoldItalic"/>
              </a:rPr>
              <a:t>5.2. Pemberian</a:t>
            </a:r>
            <a:r>
              <a:rPr sz="1300" b="1" i="1" spc="-11" dirty="0">
                <a:solidFill>
                  <a:srgbClr val="000000"/>
                </a:solidFill>
                <a:latin typeface="SHRNGF+Arial,BoldItalic"/>
                <a:cs typeface="SHRNGF+Arial,BoldItalic"/>
              </a:rPr>
              <a:t> </a:t>
            </a:r>
            <a:r>
              <a:rPr sz="1300" b="1" i="1" spc="10" dirty="0">
                <a:solidFill>
                  <a:srgbClr val="000000"/>
                </a:solidFill>
                <a:latin typeface="SHRNGF+Arial,BoldItalic"/>
                <a:cs typeface="SHRNGF+Arial,BoldItalic"/>
              </a:rPr>
              <a:t>Nomor</a:t>
            </a:r>
            <a:r>
              <a:rPr sz="1300" b="1" i="1" spc="-20" dirty="0">
                <a:solidFill>
                  <a:srgbClr val="000000"/>
                </a:solidFill>
                <a:latin typeface="SHRNGF+Arial,BoldItalic"/>
                <a:cs typeface="SHRNGF+Arial,BoldItalic"/>
              </a:rPr>
              <a:t> </a:t>
            </a:r>
            <a:r>
              <a:rPr sz="1300" b="1" i="1" dirty="0">
                <a:solidFill>
                  <a:srgbClr val="000000"/>
                </a:solidFill>
                <a:latin typeface="SHRNGF+Arial,BoldItalic"/>
                <a:cs typeface="SHRNGF+Arial,BoldItalic"/>
              </a:rPr>
              <a:t>pada Komponen</a:t>
            </a:r>
            <a:r>
              <a:rPr sz="1300" b="1" i="1" spc="23" dirty="0">
                <a:solidFill>
                  <a:srgbClr val="000000"/>
                </a:solidFill>
                <a:latin typeface="SHRNGF+Arial,BoldItalic"/>
                <a:cs typeface="SHRNGF+Arial,BoldItalic"/>
              </a:rPr>
              <a:t> </a:t>
            </a:r>
            <a:r>
              <a:rPr sz="1300" b="1" i="1" dirty="0">
                <a:solidFill>
                  <a:srgbClr val="000000"/>
                </a:solidFill>
                <a:latin typeface="SHRNGF+Arial,BoldItalic"/>
                <a:cs typeface="SHRNGF+Arial,BoldItalic"/>
              </a:rPr>
              <a:t>Proses</a:t>
            </a:r>
          </a:p>
        </p:txBody>
      </p:sp>
      <p:sp>
        <p:nvSpPr>
          <p:cNvPr id="9" name="object 9"/>
          <p:cNvSpPr txBox="1"/>
          <p:nvPr/>
        </p:nvSpPr>
        <p:spPr>
          <a:xfrm>
            <a:off x="1402079" y="5283919"/>
            <a:ext cx="5949933" cy="139335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461"/>
              </a:lnSpc>
              <a:spcBef>
                <a:spcPts val="0"/>
              </a:spcBef>
              <a:spcAft>
                <a:spcPts val="0"/>
              </a:spcAft>
            </a:pPr>
            <a:r>
              <a:rPr sz="1300" dirty="0">
                <a:solidFill>
                  <a:srgbClr val="000000"/>
                </a:solidFill>
                <a:latin typeface="PEELPA+Arial"/>
                <a:cs typeface="PEELPA+Arial"/>
              </a:rPr>
              <a:t>Biasanya</a:t>
            </a:r>
            <a:r>
              <a:rPr sz="1300" spc="400" dirty="0">
                <a:solidFill>
                  <a:srgbClr val="000000"/>
                </a:solidFill>
                <a:latin typeface="PEELPA+Arial"/>
                <a:cs typeface="PEELPA+Arial"/>
              </a:rPr>
              <a:t> </a:t>
            </a:r>
            <a:r>
              <a:rPr sz="1300" dirty="0">
                <a:solidFill>
                  <a:srgbClr val="000000"/>
                </a:solidFill>
                <a:latin typeface="PEELPA+Arial"/>
                <a:cs typeface="PEELPA+Arial"/>
              </a:rPr>
              <a:t>profesional</a:t>
            </a:r>
            <a:r>
              <a:rPr sz="1300" spc="380" dirty="0">
                <a:solidFill>
                  <a:srgbClr val="000000"/>
                </a:solidFill>
                <a:latin typeface="PEELPA+Arial"/>
                <a:cs typeface="PEELPA+Arial"/>
              </a:rPr>
              <a:t> </a:t>
            </a:r>
            <a:r>
              <a:rPr sz="1300" dirty="0">
                <a:solidFill>
                  <a:srgbClr val="000000"/>
                </a:solidFill>
                <a:latin typeface="PEELPA+Arial"/>
                <a:cs typeface="PEELPA+Arial"/>
              </a:rPr>
              <a:t>sistem</a:t>
            </a:r>
            <a:r>
              <a:rPr sz="1300" spc="438" dirty="0">
                <a:solidFill>
                  <a:srgbClr val="000000"/>
                </a:solidFill>
                <a:latin typeface="PEELPA+Arial"/>
                <a:cs typeface="PEELPA+Arial"/>
              </a:rPr>
              <a:t> </a:t>
            </a:r>
            <a:r>
              <a:rPr sz="1300" dirty="0">
                <a:solidFill>
                  <a:srgbClr val="000000"/>
                </a:solidFill>
                <a:latin typeface="PEELPA+Arial"/>
                <a:cs typeface="PEELPA+Arial"/>
              </a:rPr>
              <a:t>memberikan</a:t>
            </a:r>
            <a:r>
              <a:rPr sz="1300" spc="444" dirty="0">
                <a:solidFill>
                  <a:srgbClr val="000000"/>
                </a:solidFill>
                <a:latin typeface="PEELPA+Arial"/>
                <a:cs typeface="PEELPA+Arial"/>
              </a:rPr>
              <a:t> </a:t>
            </a:r>
            <a:r>
              <a:rPr sz="1300" dirty="0">
                <a:solidFill>
                  <a:srgbClr val="000000"/>
                </a:solidFill>
                <a:latin typeface="PEELPA+Arial"/>
                <a:cs typeface="PEELPA+Arial"/>
              </a:rPr>
              <a:t>nomor</a:t>
            </a:r>
            <a:r>
              <a:rPr sz="1300" spc="444" dirty="0">
                <a:solidFill>
                  <a:srgbClr val="000000"/>
                </a:solidFill>
                <a:latin typeface="PEELPA+Arial"/>
                <a:cs typeface="PEELPA+Arial"/>
              </a:rPr>
              <a:t> </a:t>
            </a:r>
            <a:r>
              <a:rPr sz="1300" dirty="0">
                <a:solidFill>
                  <a:srgbClr val="000000"/>
                </a:solidFill>
                <a:latin typeface="PEELPA+Arial"/>
                <a:cs typeface="PEELPA+Arial"/>
              </a:rPr>
              <a:t>dengan</a:t>
            </a:r>
            <a:r>
              <a:rPr sz="1300" spc="440" dirty="0">
                <a:solidFill>
                  <a:srgbClr val="000000"/>
                </a:solidFill>
                <a:latin typeface="PEELPA+Arial"/>
                <a:cs typeface="PEELPA+Arial"/>
              </a:rPr>
              <a:t> </a:t>
            </a:r>
            <a:r>
              <a:rPr sz="1300" dirty="0">
                <a:solidFill>
                  <a:srgbClr val="000000"/>
                </a:solidFill>
                <a:latin typeface="PEELPA+Arial"/>
                <a:cs typeface="PEELPA+Arial"/>
              </a:rPr>
              <a:t>bilangan</a:t>
            </a:r>
          </a:p>
          <a:p>
            <a:pPr marL="0" marR="0">
              <a:lnSpc>
                <a:spcPts val="1461"/>
              </a:lnSpc>
              <a:spcBef>
                <a:spcPts val="50"/>
              </a:spcBef>
              <a:spcAft>
                <a:spcPts val="0"/>
              </a:spcAft>
            </a:pPr>
            <a:r>
              <a:rPr sz="1300" dirty="0">
                <a:solidFill>
                  <a:srgbClr val="000000"/>
                </a:solidFill>
                <a:latin typeface="PEELPA+Arial"/>
                <a:cs typeface="PEELPA+Arial"/>
              </a:rPr>
              <a:t>terurut</a:t>
            </a:r>
            <a:r>
              <a:rPr sz="1300" spc="99" dirty="0">
                <a:solidFill>
                  <a:srgbClr val="000000"/>
                </a:solidFill>
                <a:latin typeface="PEELPA+Arial"/>
                <a:cs typeface="PEELPA+Arial"/>
              </a:rPr>
              <a:t> </a:t>
            </a:r>
            <a:r>
              <a:rPr sz="1300" dirty="0">
                <a:solidFill>
                  <a:srgbClr val="000000"/>
                </a:solidFill>
                <a:latin typeface="PEELPA+Arial"/>
                <a:cs typeface="PEELPA+Arial"/>
              </a:rPr>
              <a:t>pada</a:t>
            </a:r>
            <a:r>
              <a:rPr sz="1300" spc="86" dirty="0">
                <a:solidFill>
                  <a:srgbClr val="000000"/>
                </a:solidFill>
                <a:latin typeface="PEELPA+Arial"/>
                <a:cs typeface="PEELPA+Arial"/>
              </a:rPr>
              <a:t> </a:t>
            </a:r>
            <a:r>
              <a:rPr sz="1300" dirty="0">
                <a:solidFill>
                  <a:srgbClr val="000000"/>
                </a:solidFill>
                <a:latin typeface="PEELPA+Arial"/>
                <a:cs typeface="PEELPA+Arial"/>
              </a:rPr>
              <a:t>komponen</a:t>
            </a:r>
            <a:r>
              <a:rPr sz="1300" spc="100" dirty="0">
                <a:solidFill>
                  <a:srgbClr val="000000"/>
                </a:solidFill>
                <a:latin typeface="PEELPA+Arial"/>
                <a:cs typeface="PEELPA+Arial"/>
              </a:rPr>
              <a:t> </a:t>
            </a:r>
            <a:r>
              <a:rPr sz="1300" dirty="0">
                <a:solidFill>
                  <a:srgbClr val="000000"/>
                </a:solidFill>
                <a:latin typeface="PEELPA+Arial"/>
                <a:cs typeface="PEELPA+Arial"/>
              </a:rPr>
              <a:t>proses</a:t>
            </a:r>
            <a:r>
              <a:rPr sz="1300" spc="74" dirty="0">
                <a:solidFill>
                  <a:srgbClr val="000000"/>
                </a:solidFill>
                <a:latin typeface="PEELPA+Arial"/>
                <a:cs typeface="PEELPA+Arial"/>
              </a:rPr>
              <a:t> </a:t>
            </a:r>
            <a:r>
              <a:rPr sz="1300" dirty="0">
                <a:solidFill>
                  <a:srgbClr val="000000"/>
                </a:solidFill>
                <a:latin typeface="PEELPA+Arial"/>
                <a:cs typeface="PEELPA+Arial"/>
              </a:rPr>
              <a:t>sebagai</a:t>
            </a:r>
            <a:r>
              <a:rPr sz="1300" spc="74" dirty="0">
                <a:solidFill>
                  <a:srgbClr val="000000"/>
                </a:solidFill>
                <a:latin typeface="PEELPA+Arial"/>
                <a:cs typeface="PEELPA+Arial"/>
              </a:rPr>
              <a:t> </a:t>
            </a:r>
            <a:r>
              <a:rPr sz="1300" dirty="0">
                <a:solidFill>
                  <a:srgbClr val="000000"/>
                </a:solidFill>
                <a:latin typeface="PEELPA+Arial"/>
                <a:cs typeface="PEELPA+Arial"/>
              </a:rPr>
              <a:t>referensi.</a:t>
            </a:r>
            <a:r>
              <a:rPr sz="1300" spc="86" dirty="0">
                <a:solidFill>
                  <a:srgbClr val="000000"/>
                </a:solidFill>
                <a:latin typeface="PEELPA+Arial"/>
                <a:cs typeface="PEELPA+Arial"/>
              </a:rPr>
              <a:t> </a:t>
            </a:r>
            <a:r>
              <a:rPr sz="1300" dirty="0">
                <a:solidFill>
                  <a:srgbClr val="000000"/>
                </a:solidFill>
                <a:latin typeface="PEELPA+Arial"/>
                <a:cs typeface="PEELPA+Arial"/>
              </a:rPr>
              <a:t>Tidak</a:t>
            </a:r>
            <a:r>
              <a:rPr sz="1300" spc="87" dirty="0">
                <a:solidFill>
                  <a:srgbClr val="000000"/>
                </a:solidFill>
                <a:latin typeface="PEELPA+Arial"/>
                <a:cs typeface="PEELPA+Arial"/>
              </a:rPr>
              <a:t> </a:t>
            </a:r>
            <a:r>
              <a:rPr sz="1300" dirty="0">
                <a:solidFill>
                  <a:srgbClr val="000000"/>
                </a:solidFill>
                <a:latin typeface="PEELPA+Arial"/>
                <a:cs typeface="PEELPA+Arial"/>
              </a:rPr>
              <a:t>jadi</a:t>
            </a:r>
            <a:r>
              <a:rPr sz="1300" spc="46" dirty="0">
                <a:solidFill>
                  <a:srgbClr val="000000"/>
                </a:solidFill>
                <a:latin typeface="PEELPA+Arial"/>
                <a:cs typeface="PEELPA+Arial"/>
              </a:rPr>
              <a:t> </a:t>
            </a:r>
            <a:r>
              <a:rPr sz="1300" dirty="0">
                <a:solidFill>
                  <a:srgbClr val="000000"/>
                </a:solidFill>
                <a:latin typeface="PEELPA+Arial"/>
                <a:cs typeface="PEELPA+Arial"/>
              </a:rPr>
              <a:t>masalah</a:t>
            </a:r>
          </a:p>
          <a:p>
            <a:pPr marL="0" marR="0">
              <a:lnSpc>
                <a:spcPts val="1461"/>
              </a:lnSpc>
              <a:spcBef>
                <a:spcPts val="50"/>
              </a:spcBef>
              <a:spcAft>
                <a:spcPts val="0"/>
              </a:spcAft>
            </a:pPr>
            <a:r>
              <a:rPr sz="1300" dirty="0">
                <a:solidFill>
                  <a:srgbClr val="000000"/>
                </a:solidFill>
                <a:latin typeface="PEELPA+Arial"/>
                <a:cs typeface="PEELPA+Arial"/>
              </a:rPr>
              <a:t>bagaimana</a:t>
            </a:r>
            <a:r>
              <a:rPr sz="1300" spc="221" dirty="0">
                <a:solidFill>
                  <a:srgbClr val="000000"/>
                </a:solidFill>
                <a:latin typeface="PEELPA+Arial"/>
                <a:cs typeface="PEELPA+Arial"/>
              </a:rPr>
              <a:t> </a:t>
            </a:r>
            <a:r>
              <a:rPr sz="1300" dirty="0">
                <a:solidFill>
                  <a:srgbClr val="000000"/>
                </a:solidFill>
                <a:latin typeface="PEELPA+Arial"/>
                <a:cs typeface="PEELPA+Arial"/>
              </a:rPr>
              <a:t>nomor-nomor</a:t>
            </a:r>
            <a:r>
              <a:rPr sz="1300" spc="207" dirty="0">
                <a:solidFill>
                  <a:srgbClr val="000000"/>
                </a:solidFill>
                <a:latin typeface="PEELPA+Arial"/>
                <a:cs typeface="PEELPA+Arial"/>
              </a:rPr>
              <a:t> </a:t>
            </a:r>
            <a:r>
              <a:rPr sz="1300" dirty="0">
                <a:solidFill>
                  <a:srgbClr val="000000"/>
                </a:solidFill>
                <a:latin typeface="PEELPA+Arial"/>
                <a:cs typeface="PEELPA+Arial"/>
              </a:rPr>
              <a:t>proses</a:t>
            </a:r>
            <a:r>
              <a:rPr sz="1300" spc="265" dirty="0">
                <a:solidFill>
                  <a:srgbClr val="000000"/>
                </a:solidFill>
                <a:latin typeface="PEELPA+Arial"/>
                <a:cs typeface="PEELPA+Arial"/>
              </a:rPr>
              <a:t> </a:t>
            </a:r>
            <a:r>
              <a:rPr sz="1300" spc="-10" dirty="0">
                <a:solidFill>
                  <a:srgbClr val="000000"/>
                </a:solidFill>
                <a:latin typeface="PEELPA+Arial"/>
                <a:cs typeface="PEELPA+Arial"/>
              </a:rPr>
              <a:t>ini</a:t>
            </a:r>
            <a:r>
              <a:rPr sz="1300" spc="230" dirty="0">
                <a:solidFill>
                  <a:srgbClr val="000000"/>
                </a:solidFill>
                <a:latin typeface="PEELPA+Arial"/>
                <a:cs typeface="PEELPA+Arial"/>
              </a:rPr>
              <a:t> </a:t>
            </a:r>
            <a:r>
              <a:rPr sz="1300" dirty="0">
                <a:solidFill>
                  <a:srgbClr val="000000"/>
                </a:solidFill>
                <a:latin typeface="PEELPA+Arial"/>
                <a:cs typeface="PEELPA+Arial"/>
              </a:rPr>
              <a:t>diberikan.</a:t>
            </a:r>
            <a:r>
              <a:rPr sz="1300" spc="185" dirty="0">
                <a:solidFill>
                  <a:srgbClr val="000000"/>
                </a:solidFill>
                <a:latin typeface="PEELPA+Arial"/>
                <a:cs typeface="PEELPA+Arial"/>
              </a:rPr>
              <a:t> </a:t>
            </a:r>
            <a:r>
              <a:rPr sz="1300" spc="11" dirty="0">
                <a:solidFill>
                  <a:srgbClr val="000000"/>
                </a:solidFill>
                <a:latin typeface="PEELPA+Arial"/>
                <a:cs typeface="PEELPA+Arial"/>
              </a:rPr>
              <a:t>Nomor</a:t>
            </a:r>
            <a:r>
              <a:rPr sz="1300" spc="201" dirty="0">
                <a:solidFill>
                  <a:srgbClr val="000000"/>
                </a:solidFill>
                <a:latin typeface="PEELPA+Arial"/>
                <a:cs typeface="PEELPA+Arial"/>
              </a:rPr>
              <a:t> </a:t>
            </a:r>
            <a:r>
              <a:rPr sz="1300" dirty="0">
                <a:solidFill>
                  <a:srgbClr val="000000"/>
                </a:solidFill>
                <a:latin typeface="PEELPA+Arial"/>
                <a:cs typeface="PEELPA+Arial"/>
              </a:rPr>
              <a:t>proses</a:t>
            </a:r>
            <a:r>
              <a:rPr sz="1300" spc="231" dirty="0">
                <a:solidFill>
                  <a:srgbClr val="000000"/>
                </a:solidFill>
                <a:latin typeface="PEELPA+Arial"/>
                <a:cs typeface="PEELPA+Arial"/>
              </a:rPr>
              <a:t> </a:t>
            </a:r>
            <a:r>
              <a:rPr sz="1300" dirty="0">
                <a:solidFill>
                  <a:srgbClr val="000000"/>
                </a:solidFill>
                <a:latin typeface="PEELPA+Arial"/>
                <a:cs typeface="PEELPA+Arial"/>
              </a:rPr>
              <a:t>dapat</a:t>
            </a:r>
          </a:p>
          <a:p>
            <a:pPr marL="0" marR="0">
              <a:lnSpc>
                <a:spcPts val="1461"/>
              </a:lnSpc>
              <a:spcBef>
                <a:spcPts val="50"/>
              </a:spcBef>
              <a:spcAft>
                <a:spcPts val="0"/>
              </a:spcAft>
            </a:pPr>
            <a:r>
              <a:rPr sz="1300" dirty="0">
                <a:solidFill>
                  <a:srgbClr val="000000"/>
                </a:solidFill>
                <a:latin typeface="PEELPA+Arial"/>
                <a:cs typeface="PEELPA+Arial"/>
              </a:rPr>
              <a:t>diberikan</a:t>
            </a:r>
            <a:r>
              <a:rPr sz="1300" spc="52" dirty="0">
                <a:solidFill>
                  <a:srgbClr val="000000"/>
                </a:solidFill>
                <a:latin typeface="PEELPA+Arial"/>
                <a:cs typeface="PEELPA+Arial"/>
              </a:rPr>
              <a:t> </a:t>
            </a:r>
            <a:r>
              <a:rPr sz="1300" dirty="0">
                <a:solidFill>
                  <a:srgbClr val="000000"/>
                </a:solidFill>
                <a:latin typeface="PEELPA+Arial"/>
                <a:cs typeface="PEELPA+Arial"/>
              </a:rPr>
              <a:t>dari</a:t>
            </a:r>
            <a:r>
              <a:rPr sz="1300" spc="10" dirty="0">
                <a:solidFill>
                  <a:srgbClr val="000000"/>
                </a:solidFill>
                <a:latin typeface="PEELPA+Arial"/>
                <a:cs typeface="PEELPA+Arial"/>
              </a:rPr>
              <a:t> </a:t>
            </a:r>
            <a:r>
              <a:rPr sz="1300" dirty="0">
                <a:solidFill>
                  <a:srgbClr val="000000"/>
                </a:solidFill>
                <a:latin typeface="PEELPA+Arial"/>
                <a:cs typeface="PEELPA+Arial"/>
              </a:rPr>
              <a:t>kiri</a:t>
            </a:r>
            <a:r>
              <a:rPr sz="1300" spc="10" dirty="0">
                <a:solidFill>
                  <a:srgbClr val="000000"/>
                </a:solidFill>
                <a:latin typeface="PEELPA+Arial"/>
                <a:cs typeface="PEELPA+Arial"/>
              </a:rPr>
              <a:t> </a:t>
            </a:r>
            <a:r>
              <a:rPr sz="1300" spc="30" dirty="0">
                <a:solidFill>
                  <a:srgbClr val="000000"/>
                </a:solidFill>
                <a:latin typeface="PEELPA+Arial"/>
                <a:cs typeface="PEELPA+Arial"/>
              </a:rPr>
              <a:t>ke</a:t>
            </a:r>
            <a:r>
              <a:rPr sz="1300" spc="33" dirty="0">
                <a:solidFill>
                  <a:srgbClr val="000000"/>
                </a:solidFill>
                <a:latin typeface="PEELPA+Arial"/>
                <a:cs typeface="PEELPA+Arial"/>
              </a:rPr>
              <a:t> </a:t>
            </a:r>
            <a:r>
              <a:rPr sz="1300" dirty="0">
                <a:solidFill>
                  <a:srgbClr val="000000"/>
                </a:solidFill>
                <a:latin typeface="PEELPA+Arial"/>
                <a:cs typeface="PEELPA+Arial"/>
              </a:rPr>
              <a:t>kanan,</a:t>
            </a:r>
            <a:r>
              <a:rPr sz="1300" spc="10" dirty="0">
                <a:solidFill>
                  <a:srgbClr val="000000"/>
                </a:solidFill>
                <a:latin typeface="PEELPA+Arial"/>
                <a:cs typeface="PEELPA+Arial"/>
              </a:rPr>
              <a:t> </a:t>
            </a:r>
            <a:r>
              <a:rPr sz="1300" dirty="0">
                <a:solidFill>
                  <a:srgbClr val="000000"/>
                </a:solidFill>
                <a:latin typeface="PEELPA+Arial"/>
                <a:cs typeface="PEELPA+Arial"/>
              </a:rPr>
              <a:t>atau</a:t>
            </a:r>
            <a:r>
              <a:rPr sz="1300" spc="56" dirty="0">
                <a:solidFill>
                  <a:srgbClr val="000000"/>
                </a:solidFill>
                <a:latin typeface="PEELPA+Arial"/>
                <a:cs typeface="PEELPA+Arial"/>
              </a:rPr>
              <a:t> </a:t>
            </a:r>
            <a:r>
              <a:rPr sz="1300" dirty="0">
                <a:solidFill>
                  <a:srgbClr val="000000"/>
                </a:solidFill>
                <a:latin typeface="PEELPA+Arial"/>
                <a:cs typeface="PEELPA+Arial"/>
              </a:rPr>
              <a:t>dari</a:t>
            </a:r>
            <a:r>
              <a:rPr sz="1300" spc="10" dirty="0">
                <a:solidFill>
                  <a:srgbClr val="000000"/>
                </a:solidFill>
                <a:latin typeface="PEELPA+Arial"/>
                <a:cs typeface="PEELPA+Arial"/>
              </a:rPr>
              <a:t> </a:t>
            </a:r>
            <a:r>
              <a:rPr sz="1300" spc="20" dirty="0">
                <a:solidFill>
                  <a:srgbClr val="000000"/>
                </a:solidFill>
                <a:latin typeface="PEELPA+Arial"/>
                <a:cs typeface="PEELPA+Arial"/>
              </a:rPr>
              <a:t>atas</a:t>
            </a:r>
            <a:r>
              <a:rPr sz="1300" dirty="0">
                <a:solidFill>
                  <a:srgbClr val="000000"/>
                </a:solidFill>
                <a:latin typeface="PEELPA+Arial"/>
                <a:cs typeface="PEELPA+Arial"/>
              </a:rPr>
              <a:t> </a:t>
            </a:r>
            <a:r>
              <a:rPr sz="1300" spc="33" dirty="0">
                <a:solidFill>
                  <a:srgbClr val="000000"/>
                </a:solidFill>
                <a:latin typeface="PEELPA+Arial"/>
                <a:cs typeface="PEELPA+Arial"/>
              </a:rPr>
              <a:t>ke</a:t>
            </a:r>
            <a:r>
              <a:rPr sz="1300" spc="30" dirty="0">
                <a:solidFill>
                  <a:srgbClr val="000000"/>
                </a:solidFill>
                <a:latin typeface="PEELPA+Arial"/>
                <a:cs typeface="PEELPA+Arial"/>
              </a:rPr>
              <a:t> </a:t>
            </a:r>
            <a:r>
              <a:rPr sz="1300" dirty="0">
                <a:solidFill>
                  <a:srgbClr val="000000"/>
                </a:solidFill>
                <a:latin typeface="PEELPA+Arial"/>
                <a:cs typeface="PEELPA+Arial"/>
              </a:rPr>
              <a:t>bawah,</a:t>
            </a:r>
            <a:r>
              <a:rPr sz="1300" spc="54" dirty="0">
                <a:solidFill>
                  <a:srgbClr val="000000"/>
                </a:solidFill>
                <a:latin typeface="PEELPA+Arial"/>
                <a:cs typeface="PEELPA+Arial"/>
              </a:rPr>
              <a:t> </a:t>
            </a:r>
            <a:r>
              <a:rPr sz="1300" dirty="0">
                <a:solidFill>
                  <a:srgbClr val="000000"/>
                </a:solidFill>
                <a:latin typeface="PEELPA+Arial"/>
                <a:cs typeface="PEELPA+Arial"/>
              </a:rPr>
              <a:t>atau</a:t>
            </a:r>
            <a:r>
              <a:rPr sz="1300" spc="61" dirty="0">
                <a:solidFill>
                  <a:srgbClr val="000000"/>
                </a:solidFill>
                <a:latin typeface="PEELPA+Arial"/>
                <a:cs typeface="PEELPA+Arial"/>
              </a:rPr>
              <a:t> </a:t>
            </a:r>
            <a:r>
              <a:rPr sz="1300" dirty="0">
                <a:solidFill>
                  <a:srgbClr val="000000"/>
                </a:solidFill>
                <a:latin typeface="PEELPA+Arial"/>
                <a:cs typeface="PEELPA+Arial"/>
              </a:rPr>
              <a:t>dapat</a:t>
            </a:r>
            <a:r>
              <a:rPr sz="1300" spc="47" dirty="0">
                <a:solidFill>
                  <a:srgbClr val="000000"/>
                </a:solidFill>
                <a:latin typeface="PEELPA+Arial"/>
                <a:cs typeface="PEELPA+Arial"/>
              </a:rPr>
              <a:t> </a:t>
            </a:r>
            <a:r>
              <a:rPr sz="1300" dirty="0">
                <a:solidFill>
                  <a:srgbClr val="000000"/>
                </a:solidFill>
                <a:latin typeface="PEELPA+Arial"/>
                <a:cs typeface="PEELPA+Arial"/>
              </a:rPr>
              <a:t>pula</a:t>
            </a:r>
          </a:p>
          <a:p>
            <a:pPr marL="0" marR="0">
              <a:lnSpc>
                <a:spcPts val="1461"/>
              </a:lnSpc>
              <a:spcBef>
                <a:spcPts val="50"/>
              </a:spcBef>
              <a:spcAft>
                <a:spcPts val="0"/>
              </a:spcAft>
            </a:pPr>
            <a:r>
              <a:rPr sz="1300" dirty="0">
                <a:solidFill>
                  <a:srgbClr val="000000"/>
                </a:solidFill>
                <a:latin typeface="PEELPA+Arial"/>
                <a:cs typeface="PEELPA+Arial"/>
              </a:rPr>
              <a:t>dilakukan</a:t>
            </a:r>
            <a:r>
              <a:rPr sz="1300" spc="403" dirty="0">
                <a:solidFill>
                  <a:srgbClr val="000000"/>
                </a:solidFill>
                <a:latin typeface="PEELPA+Arial"/>
                <a:cs typeface="PEELPA+Arial"/>
              </a:rPr>
              <a:t> </a:t>
            </a:r>
            <a:r>
              <a:rPr sz="1300" dirty="0">
                <a:solidFill>
                  <a:srgbClr val="000000"/>
                </a:solidFill>
                <a:latin typeface="PEELPA+Arial"/>
                <a:cs typeface="PEELPA+Arial"/>
              </a:rPr>
              <a:t>dengan</a:t>
            </a:r>
            <a:r>
              <a:rPr sz="1300" spc="413" dirty="0">
                <a:solidFill>
                  <a:srgbClr val="000000"/>
                </a:solidFill>
                <a:latin typeface="PEELPA+Arial"/>
                <a:cs typeface="PEELPA+Arial"/>
              </a:rPr>
              <a:t> </a:t>
            </a:r>
            <a:r>
              <a:rPr sz="1300" dirty="0">
                <a:solidFill>
                  <a:srgbClr val="000000"/>
                </a:solidFill>
                <a:latin typeface="PEELPA+Arial"/>
                <a:cs typeface="PEELPA+Arial"/>
              </a:rPr>
              <a:t>pola-pola</a:t>
            </a:r>
            <a:r>
              <a:rPr sz="1300" spc="425" dirty="0">
                <a:solidFill>
                  <a:srgbClr val="000000"/>
                </a:solidFill>
                <a:latin typeface="PEELPA+Arial"/>
                <a:cs typeface="PEELPA+Arial"/>
              </a:rPr>
              <a:t> </a:t>
            </a:r>
            <a:r>
              <a:rPr sz="1300" dirty="0">
                <a:solidFill>
                  <a:srgbClr val="000000"/>
                </a:solidFill>
                <a:latin typeface="PEELPA+Arial"/>
                <a:cs typeface="PEELPA+Arial"/>
              </a:rPr>
              <a:t>tertentu</a:t>
            </a:r>
            <a:r>
              <a:rPr sz="1300" spc="380" dirty="0">
                <a:solidFill>
                  <a:srgbClr val="000000"/>
                </a:solidFill>
                <a:latin typeface="PEELPA+Arial"/>
                <a:cs typeface="PEELPA+Arial"/>
              </a:rPr>
              <a:t> </a:t>
            </a:r>
            <a:r>
              <a:rPr sz="1300" dirty="0">
                <a:solidFill>
                  <a:srgbClr val="000000"/>
                </a:solidFill>
                <a:latin typeface="PEELPA+Arial"/>
                <a:cs typeface="PEELPA+Arial"/>
              </a:rPr>
              <a:t>selama</a:t>
            </a:r>
            <a:r>
              <a:rPr sz="1300" spc="409" dirty="0">
                <a:solidFill>
                  <a:srgbClr val="000000"/>
                </a:solidFill>
                <a:latin typeface="PEELPA+Arial"/>
                <a:cs typeface="PEELPA+Arial"/>
              </a:rPr>
              <a:t> </a:t>
            </a:r>
            <a:r>
              <a:rPr sz="1300" dirty="0">
                <a:solidFill>
                  <a:srgbClr val="000000"/>
                </a:solidFill>
                <a:latin typeface="PEELPA+Arial"/>
                <a:cs typeface="PEELPA+Arial"/>
              </a:rPr>
              <a:t>pemberian</a:t>
            </a:r>
            <a:r>
              <a:rPr sz="1300" spc="426" dirty="0">
                <a:solidFill>
                  <a:srgbClr val="000000"/>
                </a:solidFill>
                <a:latin typeface="PEELPA+Arial"/>
                <a:cs typeface="PEELPA+Arial"/>
              </a:rPr>
              <a:t> </a:t>
            </a:r>
            <a:r>
              <a:rPr sz="1300" dirty="0">
                <a:solidFill>
                  <a:srgbClr val="000000"/>
                </a:solidFill>
                <a:latin typeface="PEELPA+Arial"/>
                <a:cs typeface="PEELPA+Arial"/>
              </a:rPr>
              <a:t>nomor</a:t>
            </a:r>
            <a:r>
              <a:rPr sz="1300" spc="417" dirty="0">
                <a:solidFill>
                  <a:srgbClr val="000000"/>
                </a:solidFill>
                <a:latin typeface="PEELPA+Arial"/>
                <a:cs typeface="PEELPA+Arial"/>
              </a:rPr>
              <a:t> </a:t>
            </a:r>
            <a:r>
              <a:rPr sz="1300" dirty="0">
                <a:solidFill>
                  <a:srgbClr val="000000"/>
                </a:solidFill>
                <a:latin typeface="PEELPA+Arial"/>
                <a:cs typeface="PEELPA+Arial"/>
              </a:rPr>
              <a:t>ini</a:t>
            </a:r>
          </a:p>
          <a:p>
            <a:pPr marL="0" marR="0">
              <a:lnSpc>
                <a:spcPts val="1461"/>
              </a:lnSpc>
              <a:spcBef>
                <a:spcPts val="50"/>
              </a:spcBef>
              <a:spcAft>
                <a:spcPts val="0"/>
              </a:spcAft>
            </a:pPr>
            <a:r>
              <a:rPr sz="1300" dirty="0">
                <a:solidFill>
                  <a:srgbClr val="000000"/>
                </a:solidFill>
                <a:latin typeface="PEELPA+Arial"/>
                <a:cs typeface="PEELPA+Arial"/>
              </a:rPr>
              <a:t>tetap</a:t>
            </a:r>
            <a:r>
              <a:rPr sz="1300" spc="-15" dirty="0">
                <a:solidFill>
                  <a:srgbClr val="000000"/>
                </a:solidFill>
                <a:latin typeface="PEELPA+Arial"/>
                <a:cs typeface="PEELPA+Arial"/>
              </a:rPr>
              <a:t> </a:t>
            </a:r>
            <a:r>
              <a:rPr sz="1300" dirty="0">
                <a:solidFill>
                  <a:srgbClr val="000000"/>
                </a:solidFill>
                <a:latin typeface="PEELPA+Arial"/>
                <a:cs typeface="PEELPA+Arial"/>
              </a:rPr>
              <a:t>konsisten</a:t>
            </a:r>
            <a:r>
              <a:rPr sz="1300" spc="11" dirty="0">
                <a:solidFill>
                  <a:srgbClr val="000000"/>
                </a:solidFill>
                <a:latin typeface="PEELPA+Arial"/>
                <a:cs typeface="PEELPA+Arial"/>
              </a:rPr>
              <a:t> </a:t>
            </a:r>
            <a:r>
              <a:rPr sz="1300" dirty="0">
                <a:solidFill>
                  <a:srgbClr val="000000"/>
                </a:solidFill>
                <a:latin typeface="PEELPA+Arial"/>
                <a:cs typeface="PEELPA+Arial"/>
              </a:rPr>
              <a:t>pada nomor</a:t>
            </a:r>
            <a:r>
              <a:rPr sz="1300" spc="12" dirty="0">
                <a:solidFill>
                  <a:srgbClr val="000000"/>
                </a:solidFill>
                <a:latin typeface="PEELPA+Arial"/>
                <a:cs typeface="PEELPA+Arial"/>
              </a:rPr>
              <a:t> </a:t>
            </a:r>
            <a:r>
              <a:rPr sz="1300" spc="14" dirty="0">
                <a:solidFill>
                  <a:srgbClr val="000000"/>
                </a:solidFill>
                <a:latin typeface="PEELPA+Arial"/>
                <a:cs typeface="PEELPA+Arial"/>
              </a:rPr>
              <a:t>yang</a:t>
            </a:r>
            <a:r>
              <a:rPr sz="1300" spc="-11" dirty="0">
                <a:solidFill>
                  <a:srgbClr val="000000"/>
                </a:solidFill>
                <a:latin typeface="PEELPA+Arial"/>
                <a:cs typeface="PEELPA+Arial"/>
              </a:rPr>
              <a:t> </a:t>
            </a:r>
            <a:r>
              <a:rPr sz="1300" dirty="0">
                <a:solidFill>
                  <a:srgbClr val="000000"/>
                </a:solidFill>
                <a:latin typeface="PEELPA+Arial"/>
                <a:cs typeface="PEELPA+Arial"/>
              </a:rPr>
              <a:t>dipergunakan.</a:t>
            </a:r>
          </a:p>
        </p:txBody>
      </p:sp>
      <p:sp>
        <p:nvSpPr>
          <p:cNvPr id="10" name="object 10"/>
          <p:cNvSpPr txBox="1"/>
          <p:nvPr/>
        </p:nvSpPr>
        <p:spPr>
          <a:xfrm>
            <a:off x="3166846" y="6628010"/>
            <a:ext cx="367659" cy="43330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461"/>
              </a:lnSpc>
              <a:spcBef>
                <a:spcPts val="0"/>
              </a:spcBef>
              <a:spcAft>
                <a:spcPts val="0"/>
              </a:spcAft>
            </a:pPr>
            <a:r>
              <a:rPr sz="1300" dirty="0">
                <a:solidFill>
                  <a:srgbClr val="000000"/>
                </a:solidFill>
                <a:latin typeface="PEELPA+Arial"/>
                <a:cs typeface="PEELPA+Arial"/>
              </a:rPr>
              <a:t>R</a:t>
            </a:r>
          </a:p>
        </p:txBody>
      </p:sp>
      <p:sp>
        <p:nvSpPr>
          <p:cNvPr id="11" name="object 11"/>
          <p:cNvSpPr txBox="1"/>
          <p:nvPr/>
        </p:nvSpPr>
        <p:spPr>
          <a:xfrm>
            <a:off x="3810000" y="6670413"/>
            <a:ext cx="298740" cy="37910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260"/>
              </a:lnSpc>
              <a:spcBef>
                <a:spcPts val="0"/>
              </a:spcBef>
              <a:spcAft>
                <a:spcPts val="0"/>
              </a:spcAft>
            </a:pPr>
            <a:r>
              <a:rPr sz="1150" dirty="0">
                <a:solidFill>
                  <a:srgbClr val="000000"/>
                </a:solidFill>
                <a:latin typeface="PEELPA+Arial"/>
                <a:cs typeface="PEELPA+Arial"/>
              </a:rPr>
              <a:t>1</a:t>
            </a:r>
          </a:p>
        </p:txBody>
      </p:sp>
      <p:sp>
        <p:nvSpPr>
          <p:cNvPr id="12" name="object 12"/>
          <p:cNvSpPr txBox="1"/>
          <p:nvPr/>
        </p:nvSpPr>
        <p:spPr>
          <a:xfrm>
            <a:off x="3300831" y="7207129"/>
            <a:ext cx="358490" cy="43330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461"/>
              </a:lnSpc>
              <a:spcBef>
                <a:spcPts val="0"/>
              </a:spcBef>
              <a:spcAft>
                <a:spcPts val="0"/>
              </a:spcAft>
            </a:pPr>
            <a:r>
              <a:rPr sz="1300" dirty="0">
                <a:solidFill>
                  <a:srgbClr val="000000"/>
                </a:solidFill>
                <a:latin typeface="PEELPA+Arial"/>
                <a:cs typeface="PEELPA+Arial"/>
              </a:rPr>
              <a:t>S</a:t>
            </a:r>
          </a:p>
        </p:txBody>
      </p:sp>
      <p:sp>
        <p:nvSpPr>
          <p:cNvPr id="13" name="object 13"/>
          <p:cNvSpPr txBox="1"/>
          <p:nvPr/>
        </p:nvSpPr>
        <p:spPr>
          <a:xfrm>
            <a:off x="4410230" y="7207129"/>
            <a:ext cx="358490" cy="43330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461"/>
              </a:lnSpc>
              <a:spcBef>
                <a:spcPts val="0"/>
              </a:spcBef>
              <a:spcAft>
                <a:spcPts val="0"/>
              </a:spcAft>
            </a:pPr>
            <a:r>
              <a:rPr sz="1300" dirty="0">
                <a:solidFill>
                  <a:srgbClr val="000000"/>
                </a:solidFill>
                <a:latin typeface="PEELPA+Arial"/>
                <a:cs typeface="PEELPA+Arial"/>
              </a:rPr>
              <a:t>X</a:t>
            </a:r>
          </a:p>
        </p:txBody>
      </p:sp>
      <p:sp>
        <p:nvSpPr>
          <p:cNvPr id="14" name="object 14"/>
          <p:cNvSpPr txBox="1"/>
          <p:nvPr/>
        </p:nvSpPr>
        <p:spPr>
          <a:xfrm>
            <a:off x="3121139" y="7703698"/>
            <a:ext cx="298740" cy="37910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260"/>
              </a:lnSpc>
              <a:spcBef>
                <a:spcPts val="0"/>
              </a:spcBef>
              <a:spcAft>
                <a:spcPts val="0"/>
              </a:spcAft>
            </a:pPr>
            <a:r>
              <a:rPr sz="1150" dirty="0">
                <a:solidFill>
                  <a:srgbClr val="000000"/>
                </a:solidFill>
                <a:latin typeface="PEELPA+Arial"/>
                <a:cs typeface="PEELPA+Arial"/>
              </a:rPr>
              <a:t>2</a:t>
            </a:r>
          </a:p>
        </p:txBody>
      </p:sp>
      <p:sp>
        <p:nvSpPr>
          <p:cNvPr id="15" name="object 15"/>
          <p:cNvSpPr txBox="1"/>
          <p:nvPr/>
        </p:nvSpPr>
        <p:spPr>
          <a:xfrm>
            <a:off x="4498847" y="7789042"/>
            <a:ext cx="298740" cy="37910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260"/>
              </a:lnSpc>
              <a:spcBef>
                <a:spcPts val="0"/>
              </a:spcBef>
              <a:spcAft>
                <a:spcPts val="0"/>
              </a:spcAft>
            </a:pPr>
            <a:r>
              <a:rPr sz="1150" dirty="0">
                <a:solidFill>
                  <a:srgbClr val="000000"/>
                </a:solidFill>
                <a:latin typeface="PEELPA+Arial"/>
                <a:cs typeface="PEELPA+Arial"/>
              </a:rPr>
              <a:t>3</a:t>
            </a:r>
          </a:p>
        </p:txBody>
      </p:sp>
      <p:sp>
        <p:nvSpPr>
          <p:cNvPr id="16" name="object 16"/>
          <p:cNvSpPr txBox="1"/>
          <p:nvPr/>
        </p:nvSpPr>
        <p:spPr>
          <a:xfrm>
            <a:off x="5160138" y="7975213"/>
            <a:ext cx="404498" cy="43330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461"/>
              </a:lnSpc>
              <a:spcBef>
                <a:spcPts val="0"/>
              </a:spcBef>
              <a:spcAft>
                <a:spcPts val="0"/>
              </a:spcAft>
            </a:pPr>
            <a:r>
              <a:rPr sz="1300" dirty="0">
                <a:solidFill>
                  <a:srgbClr val="000000"/>
                </a:solidFill>
                <a:latin typeface="PEELPA+Arial"/>
                <a:cs typeface="PEELPA+Arial"/>
              </a:rPr>
              <a:t>W</a:t>
            </a:r>
          </a:p>
        </p:txBody>
      </p:sp>
      <p:sp>
        <p:nvSpPr>
          <p:cNvPr id="17" name="object 17"/>
          <p:cNvSpPr txBox="1"/>
          <p:nvPr/>
        </p:nvSpPr>
        <p:spPr>
          <a:xfrm>
            <a:off x="2633933" y="8167224"/>
            <a:ext cx="358490" cy="43330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461"/>
              </a:lnSpc>
              <a:spcBef>
                <a:spcPts val="0"/>
              </a:spcBef>
              <a:spcAft>
                <a:spcPts val="0"/>
              </a:spcAft>
            </a:pPr>
            <a:r>
              <a:rPr sz="1300" dirty="0">
                <a:solidFill>
                  <a:srgbClr val="000000"/>
                </a:solidFill>
                <a:latin typeface="PEELPA+Arial"/>
                <a:cs typeface="PEELPA+Arial"/>
              </a:rPr>
              <a:t>Y</a:t>
            </a:r>
          </a:p>
        </p:txBody>
      </p:sp>
      <p:sp>
        <p:nvSpPr>
          <p:cNvPr id="18" name="object 18"/>
          <p:cNvSpPr txBox="1"/>
          <p:nvPr/>
        </p:nvSpPr>
        <p:spPr>
          <a:xfrm>
            <a:off x="3596561" y="8359236"/>
            <a:ext cx="349159" cy="43330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461"/>
              </a:lnSpc>
              <a:spcBef>
                <a:spcPts val="0"/>
              </a:spcBef>
              <a:spcAft>
                <a:spcPts val="0"/>
              </a:spcAft>
            </a:pPr>
            <a:r>
              <a:rPr sz="1300" dirty="0">
                <a:solidFill>
                  <a:srgbClr val="000000"/>
                </a:solidFill>
                <a:latin typeface="PEELPA+Arial"/>
                <a:cs typeface="PEELPA+Arial"/>
              </a:rPr>
              <a:t>Z</a:t>
            </a:r>
          </a:p>
        </p:txBody>
      </p:sp>
      <p:sp>
        <p:nvSpPr>
          <p:cNvPr id="19" name="object 19"/>
          <p:cNvSpPr txBox="1"/>
          <p:nvPr/>
        </p:nvSpPr>
        <p:spPr>
          <a:xfrm>
            <a:off x="4687702" y="8359236"/>
            <a:ext cx="349159" cy="43330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461"/>
              </a:lnSpc>
              <a:spcBef>
                <a:spcPts val="0"/>
              </a:spcBef>
              <a:spcAft>
                <a:spcPts val="0"/>
              </a:spcAft>
            </a:pPr>
            <a:r>
              <a:rPr sz="1300" dirty="0">
                <a:solidFill>
                  <a:srgbClr val="000000"/>
                </a:solidFill>
                <a:latin typeface="PEELPA+Arial"/>
                <a:cs typeface="PEELPA+Arial"/>
              </a:rPr>
              <a:t>T</a:t>
            </a:r>
          </a:p>
        </p:txBody>
      </p:sp>
      <p:sp>
        <p:nvSpPr>
          <p:cNvPr id="20" name="object 20"/>
          <p:cNvSpPr txBox="1"/>
          <p:nvPr/>
        </p:nvSpPr>
        <p:spPr>
          <a:xfrm>
            <a:off x="2392679" y="8742699"/>
            <a:ext cx="3664249" cy="37910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260"/>
              </a:lnSpc>
              <a:spcBef>
                <a:spcPts val="0"/>
              </a:spcBef>
              <a:spcAft>
                <a:spcPts val="0"/>
              </a:spcAft>
            </a:pPr>
            <a:r>
              <a:rPr sz="1150" dirty="0">
                <a:solidFill>
                  <a:srgbClr val="000000"/>
                </a:solidFill>
                <a:latin typeface="PEELPA+Arial"/>
                <a:cs typeface="PEELPA+Arial"/>
              </a:rPr>
              <a:t>Gambar</a:t>
            </a:r>
            <a:r>
              <a:rPr sz="1150" spc="15" dirty="0">
                <a:solidFill>
                  <a:srgbClr val="000000"/>
                </a:solidFill>
                <a:latin typeface="PEELPA+Arial"/>
                <a:cs typeface="PEELPA+Arial"/>
              </a:rPr>
              <a:t> </a:t>
            </a:r>
            <a:r>
              <a:rPr sz="1150" dirty="0">
                <a:solidFill>
                  <a:srgbClr val="000000"/>
                </a:solidFill>
                <a:latin typeface="PEELPA+Arial"/>
                <a:cs typeface="PEELPA+Arial"/>
              </a:rPr>
              <a:t>8. Contoh Pemberian nomor</a:t>
            </a:r>
            <a:r>
              <a:rPr sz="1150" spc="23" dirty="0">
                <a:solidFill>
                  <a:srgbClr val="000000"/>
                </a:solidFill>
                <a:latin typeface="PEELPA+Arial"/>
                <a:cs typeface="PEELPA+Arial"/>
              </a:rPr>
              <a:t> </a:t>
            </a:r>
            <a:r>
              <a:rPr sz="1150" dirty="0">
                <a:solidFill>
                  <a:srgbClr val="000000"/>
                </a:solidFill>
                <a:latin typeface="PEELPA+Arial"/>
                <a:cs typeface="PEELPA+Arial"/>
              </a:rPr>
              <a:t>pada</a:t>
            </a:r>
            <a:r>
              <a:rPr sz="1150" spc="-31" dirty="0">
                <a:solidFill>
                  <a:srgbClr val="000000"/>
                </a:solidFill>
                <a:latin typeface="PEELPA+Arial"/>
                <a:cs typeface="PEELPA+Arial"/>
              </a:rPr>
              <a:t> </a:t>
            </a:r>
            <a:r>
              <a:rPr sz="1150" dirty="0">
                <a:solidFill>
                  <a:srgbClr val="000000"/>
                </a:solidFill>
                <a:latin typeface="PEELPA+Arial"/>
                <a:cs typeface="PEELPA+Arial"/>
              </a:rPr>
              <a:t>proses</a:t>
            </a:r>
          </a:p>
        </p:txBody>
      </p:sp>
      <p:sp>
        <p:nvSpPr>
          <p:cNvPr id="21" name="object 21"/>
          <p:cNvSpPr txBox="1"/>
          <p:nvPr/>
        </p:nvSpPr>
        <p:spPr>
          <a:xfrm>
            <a:off x="1402080" y="9168903"/>
            <a:ext cx="2055637" cy="31539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061"/>
              </a:lnSpc>
              <a:spcBef>
                <a:spcPts val="0"/>
              </a:spcBef>
              <a:spcAft>
                <a:spcPts val="0"/>
              </a:spcAft>
            </a:pPr>
            <a:r>
              <a:rPr sz="950" i="1" dirty="0">
                <a:solidFill>
                  <a:srgbClr val="000000"/>
                </a:solidFill>
                <a:latin typeface="GCINAM+Arial,Italic"/>
                <a:cs typeface="GCINAM+Arial,Italic"/>
              </a:rPr>
              <a:t>Analisis dan Perancangan Sistem</a:t>
            </a:r>
          </a:p>
        </p:txBody>
      </p:sp>
      <p:sp>
        <p:nvSpPr>
          <p:cNvPr id="22" name="object 22"/>
          <p:cNvSpPr txBox="1"/>
          <p:nvPr/>
        </p:nvSpPr>
        <p:spPr>
          <a:xfrm>
            <a:off x="5876114" y="9168903"/>
            <a:ext cx="822435" cy="31539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061"/>
              </a:lnSpc>
              <a:spcBef>
                <a:spcPts val="0"/>
              </a:spcBef>
              <a:spcAft>
                <a:spcPts val="0"/>
              </a:spcAft>
            </a:pPr>
            <a:r>
              <a:rPr sz="950" i="1" dirty="0">
                <a:solidFill>
                  <a:srgbClr val="000000"/>
                </a:solidFill>
                <a:latin typeface="GCINAM+Arial,Italic"/>
                <a:cs typeface="GCINAM+Arial,Italic"/>
              </a:rPr>
              <a:t>Halaman 11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"/>
          <p:cNvSpPr/>
          <p:nvPr/>
        </p:nvSpPr>
        <p:spPr>
          <a:xfrm>
            <a:off x="1383779" y="9165335"/>
            <a:ext cx="5209031" cy="609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1402080" y="864545"/>
            <a:ext cx="5951098" cy="139336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461"/>
              </a:lnSpc>
              <a:spcBef>
                <a:spcPts val="0"/>
              </a:spcBef>
              <a:spcAft>
                <a:spcPts val="0"/>
              </a:spcAft>
            </a:pPr>
            <a:r>
              <a:rPr sz="1300" dirty="0">
                <a:solidFill>
                  <a:srgbClr val="000000"/>
                </a:solidFill>
                <a:latin typeface="PEELPA+Arial"/>
                <a:cs typeface="PEELPA+Arial"/>
              </a:rPr>
              <a:t>Nomor-nomor</a:t>
            </a:r>
            <a:r>
              <a:rPr sz="1300" spc="182" dirty="0">
                <a:solidFill>
                  <a:srgbClr val="000000"/>
                </a:solidFill>
                <a:latin typeface="PEELPA+Arial"/>
                <a:cs typeface="PEELPA+Arial"/>
              </a:rPr>
              <a:t> </a:t>
            </a:r>
            <a:r>
              <a:rPr sz="1300" dirty="0">
                <a:solidFill>
                  <a:srgbClr val="000000"/>
                </a:solidFill>
                <a:latin typeface="PEELPA+Arial"/>
                <a:cs typeface="PEELPA+Arial"/>
              </a:rPr>
              <a:t>proses</a:t>
            </a:r>
            <a:r>
              <a:rPr sz="1300" spc="191" dirty="0">
                <a:solidFill>
                  <a:srgbClr val="000000"/>
                </a:solidFill>
                <a:latin typeface="PEELPA+Arial"/>
                <a:cs typeface="PEELPA+Arial"/>
              </a:rPr>
              <a:t> </a:t>
            </a:r>
            <a:r>
              <a:rPr sz="1300" dirty="0">
                <a:solidFill>
                  <a:srgbClr val="000000"/>
                </a:solidFill>
                <a:latin typeface="PEELPA+Arial"/>
                <a:cs typeface="PEELPA+Arial"/>
              </a:rPr>
              <a:t>yang</a:t>
            </a:r>
            <a:r>
              <a:rPr sz="1300" spc="160" dirty="0">
                <a:solidFill>
                  <a:srgbClr val="000000"/>
                </a:solidFill>
                <a:latin typeface="PEELPA+Arial"/>
                <a:cs typeface="PEELPA+Arial"/>
              </a:rPr>
              <a:t> </a:t>
            </a:r>
            <a:r>
              <a:rPr sz="1300" dirty="0">
                <a:solidFill>
                  <a:srgbClr val="000000"/>
                </a:solidFill>
                <a:latin typeface="PEELPA+Arial"/>
                <a:cs typeface="PEELPA+Arial"/>
              </a:rPr>
              <a:t>diberikan</a:t>
            </a:r>
            <a:r>
              <a:rPr sz="1300" spc="200" dirty="0">
                <a:solidFill>
                  <a:srgbClr val="000000"/>
                </a:solidFill>
                <a:latin typeface="PEELPA+Arial"/>
                <a:cs typeface="PEELPA+Arial"/>
              </a:rPr>
              <a:t> </a:t>
            </a:r>
            <a:r>
              <a:rPr sz="1300" dirty="0">
                <a:solidFill>
                  <a:srgbClr val="000000"/>
                </a:solidFill>
                <a:latin typeface="PEELPA+Arial"/>
                <a:cs typeface="PEELPA+Arial"/>
              </a:rPr>
              <a:t>terhadap</a:t>
            </a:r>
            <a:r>
              <a:rPr sz="1300" spc="164" dirty="0">
                <a:solidFill>
                  <a:srgbClr val="000000"/>
                </a:solidFill>
                <a:latin typeface="PEELPA+Arial"/>
                <a:cs typeface="PEELPA+Arial"/>
              </a:rPr>
              <a:t> </a:t>
            </a:r>
            <a:r>
              <a:rPr sz="1300" dirty="0">
                <a:solidFill>
                  <a:srgbClr val="000000"/>
                </a:solidFill>
                <a:latin typeface="PEELPA+Arial"/>
                <a:cs typeface="PEELPA+Arial"/>
              </a:rPr>
              <a:t>komponen</a:t>
            </a:r>
            <a:r>
              <a:rPr sz="1300" spc="189" dirty="0">
                <a:solidFill>
                  <a:srgbClr val="000000"/>
                </a:solidFill>
                <a:latin typeface="PEELPA+Arial"/>
                <a:cs typeface="PEELPA+Arial"/>
              </a:rPr>
              <a:t> </a:t>
            </a:r>
            <a:r>
              <a:rPr sz="1300" dirty="0">
                <a:solidFill>
                  <a:srgbClr val="000000"/>
                </a:solidFill>
                <a:latin typeface="PEELPA+Arial"/>
                <a:cs typeface="PEELPA+Arial"/>
              </a:rPr>
              <a:t>proses</a:t>
            </a:r>
            <a:r>
              <a:rPr sz="1300" spc="219" dirty="0">
                <a:solidFill>
                  <a:srgbClr val="000000"/>
                </a:solidFill>
                <a:latin typeface="PEELPA+Arial"/>
                <a:cs typeface="PEELPA+Arial"/>
              </a:rPr>
              <a:t> </a:t>
            </a:r>
            <a:r>
              <a:rPr sz="1300" spc="-10" dirty="0">
                <a:solidFill>
                  <a:srgbClr val="000000"/>
                </a:solidFill>
                <a:latin typeface="PEELPA+Arial"/>
                <a:cs typeface="PEELPA+Arial"/>
              </a:rPr>
              <a:t>ini</a:t>
            </a:r>
          </a:p>
          <a:p>
            <a:pPr marL="0" marR="0">
              <a:lnSpc>
                <a:spcPts val="1461"/>
              </a:lnSpc>
              <a:spcBef>
                <a:spcPts val="50"/>
              </a:spcBef>
              <a:spcAft>
                <a:spcPts val="0"/>
              </a:spcAft>
            </a:pPr>
            <a:r>
              <a:rPr sz="1300" dirty="0">
                <a:solidFill>
                  <a:srgbClr val="000000"/>
                </a:solidFill>
                <a:latin typeface="PEELPA+Arial"/>
                <a:cs typeface="PEELPA+Arial"/>
              </a:rPr>
              <a:t>tidak</a:t>
            </a:r>
            <a:r>
              <a:rPr sz="1300" spc="640" dirty="0">
                <a:solidFill>
                  <a:srgbClr val="000000"/>
                </a:solidFill>
                <a:latin typeface="PEELPA+Arial"/>
                <a:cs typeface="PEELPA+Arial"/>
              </a:rPr>
              <a:t> </a:t>
            </a:r>
            <a:r>
              <a:rPr sz="1300" dirty="0">
                <a:solidFill>
                  <a:srgbClr val="000000"/>
                </a:solidFill>
                <a:latin typeface="PEELPA+Arial"/>
                <a:cs typeface="PEELPA+Arial"/>
              </a:rPr>
              <a:t>dimaksudkan</a:t>
            </a:r>
            <a:r>
              <a:rPr sz="1300" spc="619" dirty="0">
                <a:solidFill>
                  <a:srgbClr val="000000"/>
                </a:solidFill>
                <a:latin typeface="PEELPA+Arial"/>
                <a:cs typeface="PEELPA+Arial"/>
              </a:rPr>
              <a:t> </a:t>
            </a:r>
            <a:r>
              <a:rPr sz="1300" dirty="0">
                <a:solidFill>
                  <a:srgbClr val="000000"/>
                </a:solidFill>
                <a:latin typeface="PEELPA+Arial"/>
                <a:cs typeface="PEELPA+Arial"/>
              </a:rPr>
              <a:t>bahwa</a:t>
            </a:r>
            <a:r>
              <a:rPr sz="1300" spc="626" dirty="0">
                <a:solidFill>
                  <a:srgbClr val="000000"/>
                </a:solidFill>
                <a:latin typeface="PEELPA+Arial"/>
                <a:cs typeface="PEELPA+Arial"/>
              </a:rPr>
              <a:t> </a:t>
            </a:r>
            <a:r>
              <a:rPr sz="1300" dirty="0">
                <a:solidFill>
                  <a:srgbClr val="000000"/>
                </a:solidFill>
                <a:latin typeface="PEELPA+Arial"/>
                <a:cs typeface="PEELPA+Arial"/>
              </a:rPr>
              <a:t>proses</a:t>
            </a:r>
            <a:r>
              <a:rPr sz="1300" spc="673" dirty="0">
                <a:solidFill>
                  <a:srgbClr val="000000"/>
                </a:solidFill>
                <a:latin typeface="PEELPA+Arial"/>
                <a:cs typeface="PEELPA+Arial"/>
              </a:rPr>
              <a:t> </a:t>
            </a:r>
            <a:r>
              <a:rPr sz="1300" dirty="0">
                <a:solidFill>
                  <a:srgbClr val="000000"/>
                </a:solidFill>
                <a:latin typeface="PEELPA+Arial"/>
                <a:cs typeface="PEELPA+Arial"/>
              </a:rPr>
              <a:t>tersebut</a:t>
            </a:r>
            <a:r>
              <a:rPr sz="1300" spc="640" dirty="0">
                <a:solidFill>
                  <a:srgbClr val="000000"/>
                </a:solidFill>
                <a:latin typeface="PEELPA+Arial"/>
                <a:cs typeface="PEELPA+Arial"/>
              </a:rPr>
              <a:t> </a:t>
            </a:r>
            <a:r>
              <a:rPr sz="1300" dirty="0">
                <a:solidFill>
                  <a:srgbClr val="000000"/>
                </a:solidFill>
                <a:latin typeface="PEELPA+Arial"/>
                <a:cs typeface="PEELPA+Arial"/>
              </a:rPr>
              <a:t>dilaksanakan</a:t>
            </a:r>
            <a:r>
              <a:rPr sz="1300" spc="659" dirty="0">
                <a:solidFill>
                  <a:srgbClr val="000000"/>
                </a:solidFill>
                <a:latin typeface="PEELPA+Arial"/>
                <a:cs typeface="PEELPA+Arial"/>
              </a:rPr>
              <a:t> </a:t>
            </a:r>
            <a:r>
              <a:rPr sz="1300" dirty="0">
                <a:solidFill>
                  <a:srgbClr val="000000"/>
                </a:solidFill>
                <a:latin typeface="PEELPA+Arial"/>
                <a:cs typeface="PEELPA+Arial"/>
              </a:rPr>
              <a:t>secara</a:t>
            </a:r>
          </a:p>
          <a:p>
            <a:pPr marL="0" marR="0">
              <a:lnSpc>
                <a:spcPts val="1461"/>
              </a:lnSpc>
              <a:spcBef>
                <a:spcPts val="50"/>
              </a:spcBef>
              <a:spcAft>
                <a:spcPts val="0"/>
              </a:spcAft>
            </a:pPr>
            <a:r>
              <a:rPr sz="1300" dirty="0">
                <a:solidFill>
                  <a:srgbClr val="000000"/>
                </a:solidFill>
                <a:latin typeface="PEELPA+Arial"/>
                <a:cs typeface="PEELPA+Arial"/>
              </a:rPr>
              <a:t>berurutan.</a:t>
            </a:r>
            <a:r>
              <a:rPr sz="1300" spc="38" dirty="0">
                <a:solidFill>
                  <a:srgbClr val="000000"/>
                </a:solidFill>
                <a:latin typeface="PEELPA+Arial"/>
                <a:cs typeface="PEELPA+Arial"/>
              </a:rPr>
              <a:t> </a:t>
            </a:r>
            <a:r>
              <a:rPr sz="1300" dirty="0">
                <a:solidFill>
                  <a:srgbClr val="000000"/>
                </a:solidFill>
                <a:latin typeface="PEELPA+Arial"/>
                <a:cs typeface="PEELPA+Arial"/>
              </a:rPr>
              <a:t>Pemberian</a:t>
            </a:r>
            <a:r>
              <a:rPr sz="1300" spc="47" dirty="0">
                <a:solidFill>
                  <a:srgbClr val="000000"/>
                </a:solidFill>
                <a:latin typeface="PEELPA+Arial"/>
                <a:cs typeface="PEELPA+Arial"/>
              </a:rPr>
              <a:t> </a:t>
            </a:r>
            <a:r>
              <a:rPr sz="1300" spc="15" dirty="0">
                <a:solidFill>
                  <a:srgbClr val="000000"/>
                </a:solidFill>
                <a:latin typeface="PEELPA+Arial"/>
                <a:cs typeface="PEELPA+Arial"/>
              </a:rPr>
              <a:t>nomor</a:t>
            </a:r>
            <a:r>
              <a:rPr sz="1300" dirty="0">
                <a:solidFill>
                  <a:srgbClr val="000000"/>
                </a:solidFill>
                <a:latin typeface="PEELPA+Arial"/>
                <a:cs typeface="PEELPA+Arial"/>
              </a:rPr>
              <a:t> ini</a:t>
            </a:r>
            <a:r>
              <a:rPr sz="1300" spc="12" dirty="0">
                <a:solidFill>
                  <a:srgbClr val="000000"/>
                </a:solidFill>
                <a:latin typeface="PEELPA+Arial"/>
                <a:cs typeface="PEELPA+Arial"/>
              </a:rPr>
              <a:t> </a:t>
            </a:r>
            <a:r>
              <a:rPr sz="1300" dirty="0">
                <a:solidFill>
                  <a:srgbClr val="000000"/>
                </a:solidFill>
                <a:latin typeface="PEELPA+Arial"/>
                <a:cs typeface="PEELPA+Arial"/>
              </a:rPr>
              <a:t>dimaksudkan</a:t>
            </a:r>
            <a:r>
              <a:rPr sz="1300" spc="54" dirty="0">
                <a:solidFill>
                  <a:srgbClr val="000000"/>
                </a:solidFill>
                <a:latin typeface="PEELPA+Arial"/>
                <a:cs typeface="PEELPA+Arial"/>
              </a:rPr>
              <a:t> </a:t>
            </a:r>
            <a:r>
              <a:rPr sz="1300" dirty="0">
                <a:solidFill>
                  <a:srgbClr val="000000"/>
                </a:solidFill>
                <a:latin typeface="PEELPA+Arial"/>
                <a:cs typeface="PEELPA+Arial"/>
              </a:rPr>
              <a:t>agar</a:t>
            </a:r>
            <a:r>
              <a:rPr sz="1300" spc="56" dirty="0">
                <a:solidFill>
                  <a:srgbClr val="000000"/>
                </a:solidFill>
                <a:latin typeface="PEELPA+Arial"/>
                <a:cs typeface="PEELPA+Arial"/>
              </a:rPr>
              <a:t> </a:t>
            </a:r>
            <a:r>
              <a:rPr sz="1300" dirty="0">
                <a:solidFill>
                  <a:srgbClr val="000000"/>
                </a:solidFill>
                <a:latin typeface="PEELPA+Arial"/>
                <a:cs typeface="PEELPA+Arial"/>
              </a:rPr>
              <a:t>pembacaan</a:t>
            </a:r>
            <a:r>
              <a:rPr sz="1300" spc="25" dirty="0">
                <a:solidFill>
                  <a:srgbClr val="000000"/>
                </a:solidFill>
                <a:latin typeface="PEELPA+Arial"/>
                <a:cs typeface="PEELPA+Arial"/>
              </a:rPr>
              <a:t> </a:t>
            </a:r>
            <a:r>
              <a:rPr sz="1300" dirty="0">
                <a:solidFill>
                  <a:srgbClr val="000000"/>
                </a:solidFill>
                <a:latin typeface="PEELPA+Arial"/>
                <a:cs typeface="PEELPA+Arial"/>
              </a:rPr>
              <a:t>suatu</a:t>
            </a:r>
          </a:p>
          <a:p>
            <a:pPr marL="0" marR="0">
              <a:lnSpc>
                <a:spcPts val="1461"/>
              </a:lnSpc>
              <a:spcBef>
                <a:spcPts val="50"/>
              </a:spcBef>
              <a:spcAft>
                <a:spcPts val="0"/>
              </a:spcAft>
            </a:pPr>
            <a:r>
              <a:rPr sz="1300" dirty="0">
                <a:solidFill>
                  <a:srgbClr val="000000"/>
                </a:solidFill>
                <a:latin typeface="PEELPA+Arial"/>
                <a:cs typeface="PEELPA+Arial"/>
              </a:rPr>
              <a:t>proses</a:t>
            </a:r>
            <a:r>
              <a:rPr sz="1300" spc="667" dirty="0">
                <a:solidFill>
                  <a:srgbClr val="000000"/>
                </a:solidFill>
                <a:latin typeface="PEELPA+Arial"/>
                <a:cs typeface="PEELPA+Arial"/>
              </a:rPr>
              <a:t> </a:t>
            </a:r>
            <a:r>
              <a:rPr sz="1300" dirty="0">
                <a:solidFill>
                  <a:srgbClr val="000000"/>
                </a:solidFill>
                <a:latin typeface="PEELPA+Arial"/>
                <a:cs typeface="PEELPA+Arial"/>
              </a:rPr>
              <a:t>dalam</a:t>
            </a:r>
            <a:r>
              <a:rPr sz="1300" spc="684" dirty="0">
                <a:solidFill>
                  <a:srgbClr val="000000"/>
                </a:solidFill>
                <a:latin typeface="PEELPA+Arial"/>
                <a:cs typeface="PEELPA+Arial"/>
              </a:rPr>
              <a:t> </a:t>
            </a:r>
            <a:r>
              <a:rPr sz="1300" dirty="0">
                <a:solidFill>
                  <a:srgbClr val="000000"/>
                </a:solidFill>
                <a:latin typeface="PEELPA+Arial"/>
                <a:cs typeface="PEELPA+Arial"/>
              </a:rPr>
              <a:t>suatu</a:t>
            </a:r>
            <a:r>
              <a:rPr sz="1300" spc="700" dirty="0">
                <a:solidFill>
                  <a:srgbClr val="000000"/>
                </a:solidFill>
                <a:latin typeface="PEELPA+Arial"/>
                <a:cs typeface="PEELPA+Arial"/>
              </a:rPr>
              <a:t> </a:t>
            </a:r>
            <a:r>
              <a:rPr sz="1300" dirty="0">
                <a:solidFill>
                  <a:srgbClr val="000000"/>
                </a:solidFill>
                <a:latin typeface="PEELPA+Arial"/>
                <a:cs typeface="PEELPA+Arial"/>
              </a:rPr>
              <a:t>diskusi</a:t>
            </a:r>
            <a:r>
              <a:rPr sz="1300" spc="646" dirty="0">
                <a:solidFill>
                  <a:srgbClr val="000000"/>
                </a:solidFill>
                <a:latin typeface="PEELPA+Arial"/>
                <a:cs typeface="PEELPA+Arial"/>
              </a:rPr>
              <a:t> </a:t>
            </a:r>
            <a:r>
              <a:rPr sz="1300" dirty="0">
                <a:solidFill>
                  <a:srgbClr val="000000"/>
                </a:solidFill>
                <a:latin typeface="PEELPA+Arial"/>
                <a:cs typeface="PEELPA+Arial"/>
              </a:rPr>
              <a:t>akan</a:t>
            </a:r>
            <a:r>
              <a:rPr sz="1300" spc="682" dirty="0">
                <a:solidFill>
                  <a:srgbClr val="000000"/>
                </a:solidFill>
                <a:latin typeface="PEELPA+Arial"/>
                <a:cs typeface="PEELPA+Arial"/>
              </a:rPr>
              <a:t> </a:t>
            </a:r>
            <a:r>
              <a:rPr sz="1300" dirty="0">
                <a:solidFill>
                  <a:srgbClr val="000000"/>
                </a:solidFill>
                <a:latin typeface="PEELPA+Arial"/>
                <a:cs typeface="PEELPA+Arial"/>
              </a:rPr>
              <a:t>lebih</a:t>
            </a:r>
            <a:r>
              <a:rPr sz="1300" spc="715" dirty="0">
                <a:solidFill>
                  <a:srgbClr val="000000"/>
                </a:solidFill>
                <a:latin typeface="PEELPA+Arial"/>
                <a:cs typeface="PEELPA+Arial"/>
              </a:rPr>
              <a:t> </a:t>
            </a:r>
            <a:r>
              <a:rPr sz="1300" dirty="0">
                <a:solidFill>
                  <a:srgbClr val="000000"/>
                </a:solidFill>
                <a:latin typeface="PEELPA+Arial"/>
                <a:cs typeface="PEELPA+Arial"/>
              </a:rPr>
              <a:t>mudah</a:t>
            </a:r>
            <a:r>
              <a:rPr sz="1300" spc="669" dirty="0">
                <a:solidFill>
                  <a:srgbClr val="000000"/>
                </a:solidFill>
                <a:latin typeface="PEELPA+Arial"/>
                <a:cs typeface="PEELPA+Arial"/>
              </a:rPr>
              <a:t> </a:t>
            </a:r>
            <a:r>
              <a:rPr sz="1300" dirty="0">
                <a:solidFill>
                  <a:srgbClr val="000000"/>
                </a:solidFill>
                <a:latin typeface="PEELPA+Arial"/>
                <a:cs typeface="PEELPA+Arial"/>
              </a:rPr>
              <a:t>dengan</a:t>
            </a:r>
            <a:r>
              <a:rPr sz="1300" spc="682" dirty="0">
                <a:solidFill>
                  <a:srgbClr val="000000"/>
                </a:solidFill>
                <a:latin typeface="PEELPA+Arial"/>
                <a:cs typeface="PEELPA+Arial"/>
              </a:rPr>
              <a:t> </a:t>
            </a:r>
            <a:r>
              <a:rPr sz="1300" dirty="0">
                <a:solidFill>
                  <a:srgbClr val="000000"/>
                </a:solidFill>
                <a:latin typeface="PEELPA+Arial"/>
                <a:cs typeface="PEELPA+Arial"/>
              </a:rPr>
              <a:t>hanya</a:t>
            </a:r>
          </a:p>
          <a:p>
            <a:pPr marL="0" marR="0">
              <a:lnSpc>
                <a:spcPts val="1461"/>
              </a:lnSpc>
              <a:spcBef>
                <a:spcPts val="50"/>
              </a:spcBef>
              <a:spcAft>
                <a:spcPts val="0"/>
              </a:spcAft>
            </a:pPr>
            <a:r>
              <a:rPr sz="1300" dirty="0">
                <a:solidFill>
                  <a:srgbClr val="000000"/>
                </a:solidFill>
                <a:latin typeface="PEELPA+Arial"/>
                <a:cs typeface="PEELPA+Arial"/>
              </a:rPr>
              <a:t>menyebutkan</a:t>
            </a:r>
            <a:r>
              <a:rPr sz="1300" spc="34" dirty="0">
                <a:solidFill>
                  <a:srgbClr val="000000"/>
                </a:solidFill>
                <a:latin typeface="PEELPA+Arial"/>
                <a:cs typeface="PEELPA+Arial"/>
              </a:rPr>
              <a:t> </a:t>
            </a:r>
            <a:r>
              <a:rPr sz="1300" dirty="0">
                <a:solidFill>
                  <a:srgbClr val="000000"/>
                </a:solidFill>
                <a:latin typeface="PEELPA+Arial"/>
                <a:cs typeface="PEELPA+Arial"/>
              </a:rPr>
              <a:t>prosesnya</a:t>
            </a:r>
            <a:r>
              <a:rPr sz="1300" spc="11" dirty="0">
                <a:solidFill>
                  <a:srgbClr val="000000"/>
                </a:solidFill>
                <a:latin typeface="PEELPA+Arial"/>
                <a:cs typeface="PEELPA+Arial"/>
              </a:rPr>
              <a:t> </a:t>
            </a:r>
            <a:r>
              <a:rPr sz="1300" dirty="0">
                <a:solidFill>
                  <a:srgbClr val="000000"/>
                </a:solidFill>
                <a:latin typeface="PEELPA+Arial"/>
                <a:cs typeface="PEELPA+Arial"/>
              </a:rPr>
              <a:t>saja </a:t>
            </a:r>
            <a:r>
              <a:rPr sz="1300" spc="11" dirty="0">
                <a:solidFill>
                  <a:srgbClr val="000000"/>
                </a:solidFill>
                <a:latin typeface="PEELPA+Arial"/>
                <a:cs typeface="PEELPA+Arial"/>
              </a:rPr>
              <a:t>jika</a:t>
            </a:r>
            <a:r>
              <a:rPr sz="1300" dirty="0">
                <a:solidFill>
                  <a:srgbClr val="000000"/>
                </a:solidFill>
                <a:latin typeface="PEELPA+Arial"/>
                <a:cs typeface="PEELPA+Arial"/>
              </a:rPr>
              <a:t> dibandingkan</a:t>
            </a:r>
            <a:r>
              <a:rPr sz="1300" spc="11" dirty="0">
                <a:solidFill>
                  <a:srgbClr val="000000"/>
                </a:solidFill>
                <a:latin typeface="PEELPA+Arial"/>
                <a:cs typeface="PEELPA+Arial"/>
              </a:rPr>
              <a:t> </a:t>
            </a:r>
            <a:r>
              <a:rPr sz="1300" dirty="0">
                <a:solidFill>
                  <a:srgbClr val="000000"/>
                </a:solidFill>
                <a:latin typeface="PEELPA+Arial"/>
                <a:cs typeface="PEELPA+Arial"/>
              </a:rPr>
              <a:t>dengan</a:t>
            </a:r>
            <a:r>
              <a:rPr sz="1300" spc="-10" dirty="0">
                <a:solidFill>
                  <a:srgbClr val="000000"/>
                </a:solidFill>
                <a:latin typeface="PEELPA+Arial"/>
                <a:cs typeface="PEELPA+Arial"/>
              </a:rPr>
              <a:t> </a:t>
            </a:r>
            <a:r>
              <a:rPr sz="1300" dirty="0">
                <a:solidFill>
                  <a:srgbClr val="000000"/>
                </a:solidFill>
                <a:latin typeface="PEELPA+Arial"/>
                <a:cs typeface="PEELPA+Arial"/>
              </a:rPr>
              <a:t>menyebutkan</a:t>
            </a:r>
          </a:p>
          <a:p>
            <a:pPr marL="0" marR="0">
              <a:lnSpc>
                <a:spcPts val="1461"/>
              </a:lnSpc>
              <a:spcBef>
                <a:spcPts val="50"/>
              </a:spcBef>
              <a:spcAft>
                <a:spcPts val="0"/>
              </a:spcAft>
            </a:pPr>
            <a:r>
              <a:rPr sz="1300" dirty="0">
                <a:solidFill>
                  <a:srgbClr val="000000"/>
                </a:solidFill>
                <a:latin typeface="PEELPA+Arial"/>
                <a:cs typeface="PEELPA+Arial"/>
              </a:rPr>
              <a:t>nama</a:t>
            </a:r>
            <a:r>
              <a:rPr sz="1300" spc="17" dirty="0">
                <a:solidFill>
                  <a:srgbClr val="000000"/>
                </a:solidFill>
                <a:latin typeface="PEELPA+Arial"/>
                <a:cs typeface="PEELPA+Arial"/>
              </a:rPr>
              <a:t> </a:t>
            </a:r>
            <a:r>
              <a:rPr sz="1300" dirty="0">
                <a:solidFill>
                  <a:srgbClr val="000000"/>
                </a:solidFill>
                <a:latin typeface="PEELPA+Arial"/>
                <a:cs typeface="PEELPA+Arial"/>
              </a:rPr>
              <a:t>prosesnya, khususnya</a:t>
            </a:r>
            <a:r>
              <a:rPr sz="1300" spc="14" dirty="0">
                <a:solidFill>
                  <a:srgbClr val="000000"/>
                </a:solidFill>
                <a:latin typeface="PEELPA+Arial"/>
                <a:cs typeface="PEELPA+Arial"/>
              </a:rPr>
              <a:t> </a:t>
            </a:r>
            <a:r>
              <a:rPr sz="1300" dirty="0">
                <a:solidFill>
                  <a:srgbClr val="000000"/>
                </a:solidFill>
                <a:latin typeface="PEELPA+Arial"/>
                <a:cs typeface="PEELPA+Arial"/>
              </a:rPr>
              <a:t>jika nama prosesnya</a:t>
            </a:r>
            <a:r>
              <a:rPr sz="1300" spc="10" dirty="0">
                <a:solidFill>
                  <a:srgbClr val="000000"/>
                </a:solidFill>
                <a:latin typeface="PEELPA+Arial"/>
                <a:cs typeface="PEELPA+Arial"/>
              </a:rPr>
              <a:t> </a:t>
            </a:r>
            <a:r>
              <a:rPr sz="1300" dirty="0">
                <a:solidFill>
                  <a:srgbClr val="000000"/>
                </a:solidFill>
                <a:latin typeface="PEELPA+Arial"/>
                <a:cs typeface="PEELPA+Arial"/>
              </a:rPr>
              <a:t>panjang</a:t>
            </a:r>
            <a:r>
              <a:rPr sz="1300" spc="10" dirty="0">
                <a:solidFill>
                  <a:srgbClr val="000000"/>
                </a:solidFill>
                <a:latin typeface="PEELPA+Arial"/>
                <a:cs typeface="PEELPA+Arial"/>
              </a:rPr>
              <a:t> </a:t>
            </a:r>
            <a:r>
              <a:rPr sz="1300" spc="15" dirty="0">
                <a:solidFill>
                  <a:srgbClr val="000000"/>
                </a:solidFill>
                <a:latin typeface="PEELPA+Arial"/>
                <a:cs typeface="PEELPA+Arial"/>
              </a:rPr>
              <a:t>dan</a:t>
            </a:r>
            <a:r>
              <a:rPr sz="1300" spc="-25" dirty="0">
                <a:solidFill>
                  <a:srgbClr val="000000"/>
                </a:solidFill>
                <a:latin typeface="PEELPA+Arial"/>
                <a:cs typeface="PEELPA+Arial"/>
              </a:rPr>
              <a:t> </a:t>
            </a:r>
            <a:r>
              <a:rPr sz="1300" dirty="0">
                <a:solidFill>
                  <a:srgbClr val="000000"/>
                </a:solidFill>
                <a:latin typeface="PEELPA+Arial"/>
                <a:cs typeface="PEELPA+Arial"/>
              </a:rPr>
              <a:t>sulit.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1402079" y="2211699"/>
            <a:ext cx="5951448" cy="119831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461"/>
              </a:lnSpc>
              <a:spcBef>
                <a:spcPts val="0"/>
              </a:spcBef>
              <a:spcAft>
                <a:spcPts val="0"/>
              </a:spcAft>
            </a:pPr>
            <a:r>
              <a:rPr sz="1300" dirty="0">
                <a:solidFill>
                  <a:srgbClr val="000000"/>
                </a:solidFill>
                <a:latin typeface="PEELPA+Arial"/>
                <a:cs typeface="PEELPA+Arial"/>
              </a:rPr>
              <a:t>Maksud pemberian nomor pada</a:t>
            </a:r>
            <a:r>
              <a:rPr sz="1300" spc="15" dirty="0">
                <a:solidFill>
                  <a:srgbClr val="000000"/>
                </a:solidFill>
                <a:latin typeface="PEELPA+Arial"/>
                <a:cs typeface="PEELPA+Arial"/>
              </a:rPr>
              <a:t> </a:t>
            </a:r>
            <a:r>
              <a:rPr sz="1300" dirty="0">
                <a:solidFill>
                  <a:srgbClr val="000000"/>
                </a:solidFill>
                <a:latin typeface="PEELPA+Arial"/>
                <a:cs typeface="PEELPA+Arial"/>
              </a:rPr>
              <a:t>proses</a:t>
            </a:r>
            <a:r>
              <a:rPr sz="1300" spc="37" dirty="0">
                <a:solidFill>
                  <a:srgbClr val="000000"/>
                </a:solidFill>
                <a:latin typeface="PEELPA+Arial"/>
                <a:cs typeface="PEELPA+Arial"/>
              </a:rPr>
              <a:t> </a:t>
            </a:r>
            <a:r>
              <a:rPr sz="1300" dirty="0">
                <a:solidFill>
                  <a:srgbClr val="000000"/>
                </a:solidFill>
                <a:latin typeface="PEELPA+Arial"/>
                <a:cs typeface="PEELPA+Arial"/>
              </a:rPr>
              <a:t>yang</a:t>
            </a:r>
            <a:r>
              <a:rPr sz="1300" spc="37" dirty="0">
                <a:solidFill>
                  <a:srgbClr val="000000"/>
                </a:solidFill>
                <a:latin typeface="PEELPA+Arial"/>
                <a:cs typeface="PEELPA+Arial"/>
              </a:rPr>
              <a:t> </a:t>
            </a:r>
            <a:r>
              <a:rPr sz="1300" dirty="0">
                <a:solidFill>
                  <a:srgbClr val="000000"/>
                </a:solidFill>
                <a:latin typeface="PEELPA+Arial"/>
                <a:cs typeface="PEELPA+Arial"/>
              </a:rPr>
              <a:t>lebih</a:t>
            </a:r>
            <a:r>
              <a:rPr sz="1300" spc="23" dirty="0">
                <a:solidFill>
                  <a:srgbClr val="000000"/>
                </a:solidFill>
                <a:latin typeface="PEELPA+Arial"/>
                <a:cs typeface="PEELPA+Arial"/>
              </a:rPr>
              <a:t> </a:t>
            </a:r>
            <a:r>
              <a:rPr sz="1300" dirty="0">
                <a:solidFill>
                  <a:srgbClr val="000000"/>
                </a:solidFill>
                <a:latin typeface="PEELPA+Arial"/>
                <a:cs typeface="PEELPA+Arial"/>
              </a:rPr>
              <a:t>penting</a:t>
            </a:r>
            <a:r>
              <a:rPr sz="1300" spc="23" dirty="0">
                <a:solidFill>
                  <a:srgbClr val="000000"/>
                </a:solidFill>
                <a:latin typeface="PEELPA+Arial"/>
                <a:cs typeface="PEELPA+Arial"/>
              </a:rPr>
              <a:t> </a:t>
            </a:r>
            <a:r>
              <a:rPr sz="1300" dirty="0">
                <a:solidFill>
                  <a:srgbClr val="000000"/>
                </a:solidFill>
                <a:latin typeface="PEELPA+Arial"/>
                <a:cs typeface="PEELPA+Arial"/>
              </a:rPr>
              <a:t>lagi</a:t>
            </a:r>
            <a:r>
              <a:rPr sz="1300" spc="18" dirty="0">
                <a:solidFill>
                  <a:srgbClr val="000000"/>
                </a:solidFill>
                <a:latin typeface="PEELPA+Arial"/>
                <a:cs typeface="PEELPA+Arial"/>
              </a:rPr>
              <a:t> </a:t>
            </a:r>
            <a:r>
              <a:rPr sz="1300" dirty="0">
                <a:solidFill>
                  <a:srgbClr val="000000"/>
                </a:solidFill>
                <a:latin typeface="PEELPA+Arial"/>
                <a:cs typeface="PEELPA+Arial"/>
              </a:rPr>
              <a:t>adalah</a:t>
            </a:r>
          </a:p>
          <a:p>
            <a:pPr marL="0" marR="0">
              <a:lnSpc>
                <a:spcPts val="1461"/>
              </a:lnSpc>
              <a:spcBef>
                <a:spcPts val="50"/>
              </a:spcBef>
              <a:spcAft>
                <a:spcPts val="0"/>
              </a:spcAft>
            </a:pPr>
            <a:r>
              <a:rPr sz="1300" dirty="0">
                <a:solidFill>
                  <a:srgbClr val="000000"/>
                </a:solidFill>
                <a:latin typeface="PEELPA+Arial"/>
                <a:cs typeface="PEELPA+Arial"/>
              </a:rPr>
              <a:t>untuk</a:t>
            </a:r>
            <a:r>
              <a:rPr sz="1300" spc="442" dirty="0">
                <a:solidFill>
                  <a:srgbClr val="000000"/>
                </a:solidFill>
                <a:latin typeface="PEELPA+Arial"/>
                <a:cs typeface="PEELPA+Arial"/>
              </a:rPr>
              <a:t> </a:t>
            </a:r>
            <a:r>
              <a:rPr sz="1300" dirty="0">
                <a:solidFill>
                  <a:srgbClr val="000000"/>
                </a:solidFill>
                <a:latin typeface="PEELPA+Arial"/>
                <a:cs typeface="PEELPA+Arial"/>
              </a:rPr>
              <a:t>menunjukkan</a:t>
            </a:r>
            <a:r>
              <a:rPr sz="1300" spc="478" dirty="0">
                <a:solidFill>
                  <a:srgbClr val="000000"/>
                </a:solidFill>
                <a:latin typeface="PEELPA+Arial"/>
                <a:cs typeface="PEELPA+Arial"/>
              </a:rPr>
              <a:t> </a:t>
            </a:r>
            <a:r>
              <a:rPr sz="1300" dirty="0">
                <a:solidFill>
                  <a:srgbClr val="000000"/>
                </a:solidFill>
                <a:latin typeface="PEELPA+Arial"/>
                <a:cs typeface="PEELPA+Arial"/>
              </a:rPr>
              <a:t>referensi</a:t>
            </a:r>
            <a:r>
              <a:rPr sz="1300" spc="434" dirty="0">
                <a:solidFill>
                  <a:srgbClr val="000000"/>
                </a:solidFill>
                <a:latin typeface="PEELPA+Arial"/>
                <a:cs typeface="PEELPA+Arial"/>
              </a:rPr>
              <a:t> </a:t>
            </a:r>
            <a:r>
              <a:rPr sz="1300" dirty="0">
                <a:solidFill>
                  <a:srgbClr val="000000"/>
                </a:solidFill>
                <a:latin typeface="PEELPA+Arial"/>
                <a:cs typeface="PEELPA+Arial"/>
              </a:rPr>
              <a:t>terhadap</a:t>
            </a:r>
            <a:r>
              <a:rPr sz="1300" spc="448" dirty="0">
                <a:solidFill>
                  <a:srgbClr val="000000"/>
                </a:solidFill>
                <a:latin typeface="PEELPA+Arial"/>
                <a:cs typeface="PEELPA+Arial"/>
              </a:rPr>
              <a:t> </a:t>
            </a:r>
            <a:r>
              <a:rPr sz="1300" dirty="0">
                <a:solidFill>
                  <a:srgbClr val="000000"/>
                </a:solidFill>
                <a:latin typeface="PEELPA+Arial"/>
                <a:cs typeface="PEELPA+Arial"/>
              </a:rPr>
              <a:t>skema</a:t>
            </a:r>
            <a:r>
              <a:rPr sz="1300" spc="457" dirty="0">
                <a:solidFill>
                  <a:srgbClr val="000000"/>
                </a:solidFill>
                <a:latin typeface="PEELPA+Arial"/>
                <a:cs typeface="PEELPA+Arial"/>
              </a:rPr>
              <a:t> </a:t>
            </a:r>
            <a:r>
              <a:rPr sz="1300" dirty="0">
                <a:solidFill>
                  <a:srgbClr val="000000"/>
                </a:solidFill>
                <a:latin typeface="PEELPA+Arial"/>
                <a:cs typeface="PEELPA+Arial"/>
              </a:rPr>
              <a:t>penomoran</a:t>
            </a:r>
            <a:r>
              <a:rPr sz="1300" spc="444" dirty="0">
                <a:solidFill>
                  <a:srgbClr val="000000"/>
                </a:solidFill>
                <a:latin typeface="PEELPA+Arial"/>
                <a:cs typeface="PEELPA+Arial"/>
              </a:rPr>
              <a:t> </a:t>
            </a:r>
            <a:r>
              <a:rPr sz="1300" dirty="0">
                <a:solidFill>
                  <a:srgbClr val="000000"/>
                </a:solidFill>
                <a:latin typeface="PEELPA+Arial"/>
                <a:cs typeface="PEELPA+Arial"/>
              </a:rPr>
              <a:t>secara</a:t>
            </a:r>
          </a:p>
          <a:p>
            <a:pPr marL="0" marR="0">
              <a:lnSpc>
                <a:spcPts val="1461"/>
              </a:lnSpc>
              <a:spcBef>
                <a:spcPts val="50"/>
              </a:spcBef>
              <a:spcAft>
                <a:spcPts val="0"/>
              </a:spcAft>
            </a:pPr>
            <a:r>
              <a:rPr sz="1300" dirty="0">
                <a:solidFill>
                  <a:srgbClr val="000000"/>
                </a:solidFill>
                <a:latin typeface="PEELPA+Arial"/>
                <a:cs typeface="PEELPA+Arial"/>
              </a:rPr>
              <a:t>hirarki</a:t>
            </a:r>
            <a:r>
              <a:rPr sz="1300" spc="421" dirty="0">
                <a:solidFill>
                  <a:srgbClr val="000000"/>
                </a:solidFill>
                <a:latin typeface="PEELPA+Arial"/>
                <a:cs typeface="PEELPA+Arial"/>
              </a:rPr>
              <a:t> </a:t>
            </a:r>
            <a:r>
              <a:rPr sz="1300" spc="15" dirty="0">
                <a:solidFill>
                  <a:srgbClr val="000000"/>
                </a:solidFill>
                <a:latin typeface="PEELPA+Arial"/>
                <a:cs typeface="PEELPA+Arial"/>
              </a:rPr>
              <a:t>pada</a:t>
            </a:r>
            <a:r>
              <a:rPr sz="1300" spc="469" dirty="0">
                <a:solidFill>
                  <a:srgbClr val="000000"/>
                </a:solidFill>
                <a:latin typeface="PEELPA+Arial"/>
                <a:cs typeface="PEELPA+Arial"/>
              </a:rPr>
              <a:t> </a:t>
            </a:r>
            <a:r>
              <a:rPr sz="1300" dirty="0">
                <a:solidFill>
                  <a:srgbClr val="000000"/>
                </a:solidFill>
                <a:latin typeface="PEELPA+Arial"/>
                <a:cs typeface="PEELPA+Arial"/>
              </a:rPr>
              <a:t>levelisasi</a:t>
            </a:r>
            <a:r>
              <a:rPr sz="1300" spc="453" dirty="0">
                <a:solidFill>
                  <a:srgbClr val="000000"/>
                </a:solidFill>
                <a:latin typeface="PEELPA+Arial"/>
                <a:cs typeface="PEELPA+Arial"/>
              </a:rPr>
              <a:t> </a:t>
            </a:r>
            <a:r>
              <a:rPr sz="1300" dirty="0">
                <a:solidFill>
                  <a:srgbClr val="000000"/>
                </a:solidFill>
                <a:latin typeface="PEELPA+Arial"/>
                <a:cs typeface="PEELPA+Arial"/>
              </a:rPr>
              <a:t>DFD.</a:t>
            </a:r>
            <a:r>
              <a:rPr sz="1300" spc="413" dirty="0">
                <a:solidFill>
                  <a:srgbClr val="000000"/>
                </a:solidFill>
                <a:latin typeface="PEELPA+Arial"/>
                <a:cs typeface="PEELPA+Arial"/>
              </a:rPr>
              <a:t> </a:t>
            </a:r>
            <a:r>
              <a:rPr sz="1300" spc="10" dirty="0">
                <a:solidFill>
                  <a:srgbClr val="000000"/>
                </a:solidFill>
                <a:latin typeface="PEELPA+Arial"/>
                <a:cs typeface="PEELPA+Arial"/>
              </a:rPr>
              <a:t>Dengan</a:t>
            </a:r>
            <a:r>
              <a:rPr sz="1300" spc="444" dirty="0">
                <a:solidFill>
                  <a:srgbClr val="000000"/>
                </a:solidFill>
                <a:latin typeface="PEELPA+Arial"/>
                <a:cs typeface="PEELPA+Arial"/>
              </a:rPr>
              <a:t> </a:t>
            </a:r>
            <a:r>
              <a:rPr sz="1300" dirty="0">
                <a:solidFill>
                  <a:srgbClr val="000000"/>
                </a:solidFill>
                <a:latin typeface="PEELPA+Arial"/>
                <a:cs typeface="PEELPA+Arial"/>
              </a:rPr>
              <a:t>kata</a:t>
            </a:r>
            <a:r>
              <a:rPr sz="1300" spc="469" dirty="0">
                <a:solidFill>
                  <a:srgbClr val="000000"/>
                </a:solidFill>
                <a:latin typeface="PEELPA+Arial"/>
                <a:cs typeface="PEELPA+Arial"/>
              </a:rPr>
              <a:t> </a:t>
            </a:r>
            <a:r>
              <a:rPr sz="1300" dirty="0">
                <a:solidFill>
                  <a:srgbClr val="000000"/>
                </a:solidFill>
                <a:latin typeface="PEELPA+Arial"/>
                <a:cs typeface="PEELPA+Arial"/>
              </a:rPr>
              <a:t>lain,</a:t>
            </a:r>
            <a:r>
              <a:rPr sz="1300" spc="423" dirty="0">
                <a:solidFill>
                  <a:srgbClr val="000000"/>
                </a:solidFill>
                <a:latin typeface="PEELPA+Arial"/>
                <a:cs typeface="PEELPA+Arial"/>
              </a:rPr>
              <a:t> </a:t>
            </a:r>
            <a:r>
              <a:rPr sz="1300" spc="14" dirty="0">
                <a:solidFill>
                  <a:srgbClr val="000000"/>
                </a:solidFill>
                <a:latin typeface="PEELPA+Arial"/>
                <a:cs typeface="PEELPA+Arial"/>
              </a:rPr>
              <a:t>nomor</a:t>
            </a:r>
            <a:r>
              <a:rPr sz="1300" spc="409" dirty="0">
                <a:solidFill>
                  <a:srgbClr val="000000"/>
                </a:solidFill>
                <a:latin typeface="PEELPA+Arial"/>
                <a:cs typeface="PEELPA+Arial"/>
              </a:rPr>
              <a:t> </a:t>
            </a:r>
            <a:r>
              <a:rPr sz="1300" dirty="0">
                <a:solidFill>
                  <a:srgbClr val="000000"/>
                </a:solidFill>
                <a:latin typeface="PEELPA+Arial"/>
                <a:cs typeface="PEELPA+Arial"/>
              </a:rPr>
              <a:t>proses</a:t>
            </a:r>
            <a:r>
              <a:rPr sz="1300" spc="480" dirty="0">
                <a:solidFill>
                  <a:srgbClr val="000000"/>
                </a:solidFill>
                <a:latin typeface="PEELPA+Arial"/>
                <a:cs typeface="PEELPA+Arial"/>
              </a:rPr>
              <a:t> </a:t>
            </a:r>
            <a:r>
              <a:rPr sz="1300" dirty="0">
                <a:solidFill>
                  <a:srgbClr val="000000"/>
                </a:solidFill>
                <a:latin typeface="PEELPA+Arial"/>
                <a:cs typeface="PEELPA+Arial"/>
              </a:rPr>
              <a:t>ini</a:t>
            </a:r>
          </a:p>
          <a:p>
            <a:pPr marL="0" marR="0">
              <a:lnSpc>
                <a:spcPts val="1461"/>
              </a:lnSpc>
              <a:spcBef>
                <a:spcPts val="26"/>
              </a:spcBef>
              <a:spcAft>
                <a:spcPts val="0"/>
              </a:spcAft>
            </a:pPr>
            <a:r>
              <a:rPr sz="1300" dirty="0">
                <a:solidFill>
                  <a:srgbClr val="000000"/>
                </a:solidFill>
                <a:latin typeface="PEELPA+Arial"/>
                <a:cs typeface="PEELPA+Arial"/>
              </a:rPr>
              <a:t>merupakan</a:t>
            </a:r>
            <a:r>
              <a:rPr sz="1300" spc="771" dirty="0">
                <a:solidFill>
                  <a:srgbClr val="000000"/>
                </a:solidFill>
                <a:latin typeface="PEELPA+Arial"/>
                <a:cs typeface="PEELPA+Arial"/>
              </a:rPr>
              <a:t> </a:t>
            </a:r>
            <a:r>
              <a:rPr sz="1300" dirty="0">
                <a:solidFill>
                  <a:srgbClr val="000000"/>
                </a:solidFill>
                <a:latin typeface="PEELPA+Arial"/>
                <a:cs typeface="PEELPA+Arial"/>
              </a:rPr>
              <a:t>dasar</a:t>
            </a:r>
            <a:r>
              <a:rPr sz="1300" spc="767" dirty="0">
                <a:solidFill>
                  <a:srgbClr val="000000"/>
                </a:solidFill>
                <a:latin typeface="PEELPA+Arial"/>
                <a:cs typeface="PEELPA+Arial"/>
              </a:rPr>
              <a:t> </a:t>
            </a:r>
            <a:r>
              <a:rPr sz="1300" dirty="0">
                <a:solidFill>
                  <a:srgbClr val="000000"/>
                </a:solidFill>
                <a:latin typeface="PEELPA+Arial"/>
                <a:cs typeface="PEELPA+Arial"/>
              </a:rPr>
              <a:t>pemberian</a:t>
            </a:r>
            <a:r>
              <a:rPr sz="1300" spc="773" dirty="0">
                <a:solidFill>
                  <a:srgbClr val="000000"/>
                </a:solidFill>
                <a:latin typeface="PEELPA+Arial"/>
                <a:cs typeface="PEELPA+Arial"/>
              </a:rPr>
              <a:t> </a:t>
            </a:r>
            <a:r>
              <a:rPr sz="1300" dirty="0">
                <a:solidFill>
                  <a:srgbClr val="000000"/>
                </a:solidFill>
                <a:latin typeface="PEELPA+Arial"/>
                <a:cs typeface="PEELPA+Arial"/>
              </a:rPr>
              <a:t>nomor</a:t>
            </a:r>
            <a:r>
              <a:rPr sz="1300" spc="732" dirty="0">
                <a:solidFill>
                  <a:srgbClr val="000000"/>
                </a:solidFill>
                <a:latin typeface="PEELPA+Arial"/>
                <a:cs typeface="PEELPA+Arial"/>
              </a:rPr>
              <a:t> </a:t>
            </a:r>
            <a:r>
              <a:rPr sz="1300" spc="15" dirty="0">
                <a:solidFill>
                  <a:srgbClr val="000000"/>
                </a:solidFill>
                <a:latin typeface="PEELPA+Arial"/>
                <a:cs typeface="PEELPA+Arial"/>
              </a:rPr>
              <a:t>pada</a:t>
            </a:r>
            <a:r>
              <a:rPr sz="1300" spc="776" dirty="0">
                <a:solidFill>
                  <a:srgbClr val="000000"/>
                </a:solidFill>
                <a:latin typeface="PEELPA+Arial"/>
                <a:cs typeface="PEELPA+Arial"/>
              </a:rPr>
              <a:t> </a:t>
            </a:r>
            <a:r>
              <a:rPr sz="1300" dirty="0">
                <a:solidFill>
                  <a:srgbClr val="000000"/>
                </a:solidFill>
                <a:latin typeface="PEELPA+Arial"/>
                <a:cs typeface="PEELPA+Arial"/>
              </a:rPr>
              <a:t>levelilasi</a:t>
            </a:r>
            <a:r>
              <a:rPr sz="1300" spc="780" dirty="0">
                <a:solidFill>
                  <a:srgbClr val="000000"/>
                </a:solidFill>
                <a:latin typeface="PEELPA+Arial"/>
                <a:cs typeface="PEELPA+Arial"/>
              </a:rPr>
              <a:t> </a:t>
            </a:r>
            <a:r>
              <a:rPr sz="1300" dirty="0">
                <a:solidFill>
                  <a:srgbClr val="000000"/>
                </a:solidFill>
                <a:latin typeface="PEELPA+Arial"/>
                <a:cs typeface="PEELPA+Arial"/>
              </a:rPr>
              <a:t>DFD</a:t>
            </a:r>
            <a:r>
              <a:rPr sz="1300" spc="235" dirty="0">
                <a:solidFill>
                  <a:srgbClr val="000000"/>
                </a:solidFill>
                <a:latin typeface="PEELPA+Arial"/>
                <a:cs typeface="PEELPA+Arial"/>
              </a:rPr>
              <a:t> </a:t>
            </a:r>
            <a:r>
              <a:rPr sz="1300" dirty="0">
                <a:solidFill>
                  <a:srgbClr val="000000"/>
                </a:solidFill>
                <a:latin typeface="PEELPA+Arial"/>
                <a:cs typeface="PEELPA+Arial"/>
              </a:rPr>
              <a:t>(</a:t>
            </a:r>
            <a:r>
              <a:rPr sz="1300" i="1" dirty="0">
                <a:solidFill>
                  <a:srgbClr val="000000"/>
                </a:solidFill>
                <a:latin typeface="GCINAM+Arial,Italic"/>
                <a:cs typeface="GCINAM+Arial,Italic"/>
              </a:rPr>
              <a:t>lihat</a:t>
            </a:r>
          </a:p>
          <a:p>
            <a:pPr marL="0" marR="0">
              <a:lnSpc>
                <a:spcPts val="1461"/>
              </a:lnSpc>
              <a:spcBef>
                <a:spcPts val="50"/>
              </a:spcBef>
              <a:spcAft>
                <a:spcPts val="0"/>
              </a:spcAft>
            </a:pPr>
            <a:r>
              <a:rPr sz="1300" i="1" dirty="0">
                <a:solidFill>
                  <a:srgbClr val="000000"/>
                </a:solidFill>
                <a:latin typeface="GCINAM+Arial,Italic"/>
                <a:cs typeface="GCINAM+Arial,Italic"/>
              </a:rPr>
              <a:t>gambar </a:t>
            </a:r>
            <a:r>
              <a:rPr sz="1300" i="1" spc="15" dirty="0">
                <a:solidFill>
                  <a:srgbClr val="000000"/>
                </a:solidFill>
                <a:latin typeface="GCINAM+Arial,Italic"/>
                <a:cs typeface="GCINAM+Arial,Italic"/>
              </a:rPr>
              <a:t>11</a:t>
            </a:r>
            <a:r>
              <a:rPr sz="1300" dirty="0">
                <a:solidFill>
                  <a:srgbClr val="000000"/>
                </a:solidFill>
                <a:latin typeface="PEELPA+Arial"/>
                <a:cs typeface="PEELPA+Arial"/>
              </a:rPr>
              <a:t>).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1402079" y="3360745"/>
            <a:ext cx="3905195" cy="43330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461"/>
              </a:lnSpc>
              <a:spcBef>
                <a:spcPts val="0"/>
              </a:spcBef>
              <a:spcAft>
                <a:spcPts val="0"/>
              </a:spcAft>
            </a:pPr>
            <a:r>
              <a:rPr sz="1300" b="1" i="1" dirty="0">
                <a:solidFill>
                  <a:srgbClr val="000000"/>
                </a:solidFill>
                <a:latin typeface="SHRNGF+Arial,BoldItalic"/>
                <a:cs typeface="SHRNGF+Arial,BoldItalic"/>
              </a:rPr>
              <a:t>5.3. Penggambaran</a:t>
            </a:r>
            <a:r>
              <a:rPr sz="1300" b="1" i="1" spc="-40" dirty="0">
                <a:solidFill>
                  <a:srgbClr val="000000"/>
                </a:solidFill>
                <a:latin typeface="SHRNGF+Arial,BoldItalic"/>
                <a:cs typeface="SHRNGF+Arial,BoldItalic"/>
              </a:rPr>
              <a:t> </a:t>
            </a:r>
            <a:r>
              <a:rPr sz="1300" b="1" i="1" spc="28" dirty="0">
                <a:solidFill>
                  <a:srgbClr val="000000"/>
                </a:solidFill>
                <a:latin typeface="SHRNGF+Arial,BoldItalic"/>
                <a:cs typeface="SHRNGF+Arial,BoldItalic"/>
              </a:rPr>
              <a:t>DFD</a:t>
            </a:r>
            <a:r>
              <a:rPr sz="1300" b="1" i="1" spc="-27" dirty="0">
                <a:solidFill>
                  <a:srgbClr val="000000"/>
                </a:solidFill>
                <a:latin typeface="SHRNGF+Arial,BoldItalic"/>
                <a:cs typeface="SHRNGF+Arial,BoldItalic"/>
              </a:rPr>
              <a:t> </a:t>
            </a:r>
            <a:r>
              <a:rPr sz="1300" b="1" i="1" dirty="0">
                <a:solidFill>
                  <a:srgbClr val="000000"/>
                </a:solidFill>
                <a:latin typeface="SHRNGF+Arial,BoldItalic"/>
                <a:cs typeface="SHRNGF+Arial,BoldItalic"/>
              </a:rPr>
              <a:t>sesering mungkin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1402079" y="3552756"/>
            <a:ext cx="5951247" cy="100933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461"/>
              </a:lnSpc>
              <a:spcBef>
                <a:spcPts val="0"/>
              </a:spcBef>
              <a:spcAft>
                <a:spcPts val="0"/>
              </a:spcAft>
            </a:pPr>
            <a:r>
              <a:rPr sz="1300" dirty="0">
                <a:solidFill>
                  <a:srgbClr val="000000"/>
                </a:solidFill>
                <a:latin typeface="PEELPA+Arial"/>
                <a:cs typeface="PEELPA+Arial"/>
              </a:rPr>
              <a:t>Penggambaran</a:t>
            </a:r>
            <a:r>
              <a:rPr sz="1300" spc="561" dirty="0">
                <a:solidFill>
                  <a:srgbClr val="000000"/>
                </a:solidFill>
                <a:latin typeface="PEELPA+Arial"/>
                <a:cs typeface="PEELPA+Arial"/>
              </a:rPr>
              <a:t> </a:t>
            </a:r>
            <a:r>
              <a:rPr sz="1300" dirty="0">
                <a:solidFill>
                  <a:srgbClr val="000000"/>
                </a:solidFill>
                <a:latin typeface="PEELPA+Arial"/>
                <a:cs typeface="PEELPA+Arial"/>
              </a:rPr>
              <a:t>DFD</a:t>
            </a:r>
            <a:r>
              <a:rPr sz="1300" spc="576" dirty="0">
                <a:solidFill>
                  <a:srgbClr val="000000"/>
                </a:solidFill>
                <a:latin typeface="PEELPA+Arial"/>
                <a:cs typeface="PEELPA+Arial"/>
              </a:rPr>
              <a:t> </a:t>
            </a:r>
            <a:r>
              <a:rPr sz="1300" dirty="0">
                <a:solidFill>
                  <a:srgbClr val="000000"/>
                </a:solidFill>
                <a:latin typeface="PEELPA+Arial"/>
                <a:cs typeface="PEELPA+Arial"/>
              </a:rPr>
              <a:t>dapat</a:t>
            </a:r>
            <a:r>
              <a:rPr sz="1300" spc="603" dirty="0">
                <a:solidFill>
                  <a:srgbClr val="000000"/>
                </a:solidFill>
                <a:latin typeface="PEELPA+Arial"/>
                <a:cs typeface="PEELPA+Arial"/>
              </a:rPr>
              <a:t> </a:t>
            </a:r>
            <a:r>
              <a:rPr sz="1300" dirty="0">
                <a:solidFill>
                  <a:srgbClr val="000000"/>
                </a:solidFill>
                <a:latin typeface="PEELPA+Arial"/>
                <a:cs typeface="PEELPA+Arial"/>
              </a:rPr>
              <a:t>dilakukan</a:t>
            </a:r>
            <a:r>
              <a:rPr sz="1300" spc="615" dirty="0">
                <a:solidFill>
                  <a:srgbClr val="000000"/>
                </a:solidFill>
                <a:latin typeface="PEELPA+Arial"/>
                <a:cs typeface="PEELPA+Arial"/>
              </a:rPr>
              <a:t> </a:t>
            </a:r>
            <a:r>
              <a:rPr sz="1300" dirty="0">
                <a:solidFill>
                  <a:srgbClr val="000000"/>
                </a:solidFill>
                <a:latin typeface="PEELPA+Arial"/>
                <a:cs typeface="PEELPA+Arial"/>
              </a:rPr>
              <a:t>berkali-kali</a:t>
            </a:r>
            <a:r>
              <a:rPr sz="1300" spc="571" dirty="0">
                <a:solidFill>
                  <a:srgbClr val="000000"/>
                </a:solidFill>
                <a:latin typeface="PEELPA+Arial"/>
                <a:cs typeface="PEELPA+Arial"/>
              </a:rPr>
              <a:t> </a:t>
            </a:r>
            <a:r>
              <a:rPr sz="1300" spc="15" dirty="0">
                <a:solidFill>
                  <a:srgbClr val="000000"/>
                </a:solidFill>
                <a:latin typeface="PEELPA+Arial"/>
                <a:cs typeface="PEELPA+Arial"/>
              </a:rPr>
              <a:t>sampai</a:t>
            </a:r>
            <a:r>
              <a:rPr sz="1300" spc="555" dirty="0">
                <a:solidFill>
                  <a:srgbClr val="000000"/>
                </a:solidFill>
                <a:latin typeface="PEELPA+Arial"/>
                <a:cs typeface="PEELPA+Arial"/>
              </a:rPr>
              <a:t> </a:t>
            </a:r>
            <a:r>
              <a:rPr sz="1300" dirty="0">
                <a:solidFill>
                  <a:srgbClr val="000000"/>
                </a:solidFill>
                <a:latin typeface="PEELPA+Arial"/>
                <a:cs typeface="PEELPA+Arial"/>
              </a:rPr>
              <a:t>secara</a:t>
            </a:r>
          </a:p>
          <a:p>
            <a:pPr marL="0" marR="0">
              <a:lnSpc>
                <a:spcPts val="1461"/>
              </a:lnSpc>
              <a:spcBef>
                <a:spcPts val="50"/>
              </a:spcBef>
              <a:spcAft>
                <a:spcPts val="0"/>
              </a:spcAft>
            </a:pPr>
            <a:r>
              <a:rPr sz="1300" dirty="0">
                <a:solidFill>
                  <a:srgbClr val="000000"/>
                </a:solidFill>
                <a:latin typeface="PEELPA+Arial"/>
                <a:cs typeface="PEELPA+Arial"/>
              </a:rPr>
              <a:t>teknik</a:t>
            </a:r>
            <a:r>
              <a:rPr sz="1300" spc="88" dirty="0">
                <a:solidFill>
                  <a:srgbClr val="000000"/>
                </a:solidFill>
                <a:latin typeface="PEELPA+Arial"/>
                <a:cs typeface="PEELPA+Arial"/>
              </a:rPr>
              <a:t> </a:t>
            </a:r>
            <a:r>
              <a:rPr sz="1300" spc="23" dirty="0">
                <a:solidFill>
                  <a:srgbClr val="000000"/>
                </a:solidFill>
                <a:latin typeface="PEELPA+Arial"/>
                <a:cs typeface="PEELPA+Arial"/>
              </a:rPr>
              <a:t>DFD</a:t>
            </a:r>
            <a:r>
              <a:rPr sz="1300" spc="47" dirty="0">
                <a:solidFill>
                  <a:srgbClr val="000000"/>
                </a:solidFill>
                <a:latin typeface="PEELPA+Arial"/>
                <a:cs typeface="PEELPA+Arial"/>
              </a:rPr>
              <a:t> </a:t>
            </a:r>
            <a:r>
              <a:rPr sz="1300" spc="-10" dirty="0">
                <a:solidFill>
                  <a:srgbClr val="000000"/>
                </a:solidFill>
                <a:latin typeface="PEELPA+Arial"/>
                <a:cs typeface="PEELPA+Arial"/>
              </a:rPr>
              <a:t>itu</a:t>
            </a:r>
            <a:r>
              <a:rPr sz="1300" spc="87" dirty="0">
                <a:solidFill>
                  <a:srgbClr val="000000"/>
                </a:solidFill>
                <a:latin typeface="PEELPA+Arial"/>
                <a:cs typeface="PEELPA+Arial"/>
              </a:rPr>
              <a:t> </a:t>
            </a:r>
            <a:r>
              <a:rPr sz="1300" dirty="0">
                <a:solidFill>
                  <a:srgbClr val="000000"/>
                </a:solidFill>
                <a:latin typeface="PEELPA+Arial"/>
                <a:cs typeface="PEELPA+Arial"/>
              </a:rPr>
              <a:t>benar,</a:t>
            </a:r>
            <a:r>
              <a:rPr sz="1300" spc="63" dirty="0">
                <a:solidFill>
                  <a:srgbClr val="000000"/>
                </a:solidFill>
                <a:latin typeface="PEELPA+Arial"/>
                <a:cs typeface="PEELPA+Arial"/>
              </a:rPr>
              <a:t> </a:t>
            </a:r>
            <a:r>
              <a:rPr sz="1300" dirty="0">
                <a:solidFill>
                  <a:srgbClr val="000000"/>
                </a:solidFill>
                <a:latin typeface="PEELPA+Arial"/>
                <a:cs typeface="PEELPA+Arial"/>
              </a:rPr>
              <a:t>dapat</a:t>
            </a:r>
            <a:r>
              <a:rPr sz="1300" spc="74" dirty="0">
                <a:solidFill>
                  <a:srgbClr val="000000"/>
                </a:solidFill>
                <a:latin typeface="PEELPA+Arial"/>
                <a:cs typeface="PEELPA+Arial"/>
              </a:rPr>
              <a:t> </a:t>
            </a:r>
            <a:r>
              <a:rPr sz="1300" dirty="0">
                <a:solidFill>
                  <a:srgbClr val="000000"/>
                </a:solidFill>
                <a:latin typeface="PEELPA+Arial"/>
                <a:cs typeface="PEELPA+Arial"/>
              </a:rPr>
              <a:t>diterima</a:t>
            </a:r>
            <a:r>
              <a:rPr sz="1300" spc="86" dirty="0">
                <a:solidFill>
                  <a:srgbClr val="000000"/>
                </a:solidFill>
                <a:latin typeface="PEELPA+Arial"/>
                <a:cs typeface="PEELPA+Arial"/>
              </a:rPr>
              <a:t> </a:t>
            </a:r>
            <a:r>
              <a:rPr sz="1300" dirty="0">
                <a:solidFill>
                  <a:srgbClr val="000000"/>
                </a:solidFill>
                <a:latin typeface="PEELPA+Arial"/>
                <a:cs typeface="PEELPA+Arial"/>
              </a:rPr>
              <a:t>oleh</a:t>
            </a:r>
            <a:r>
              <a:rPr sz="1300" spc="88" dirty="0">
                <a:solidFill>
                  <a:srgbClr val="000000"/>
                </a:solidFill>
                <a:latin typeface="PEELPA+Arial"/>
                <a:cs typeface="PEELPA+Arial"/>
              </a:rPr>
              <a:t> </a:t>
            </a:r>
            <a:r>
              <a:rPr sz="1300" dirty="0">
                <a:solidFill>
                  <a:srgbClr val="000000"/>
                </a:solidFill>
                <a:latin typeface="PEELPA+Arial"/>
                <a:cs typeface="PEELPA+Arial"/>
              </a:rPr>
              <a:t>pemakai,</a:t>
            </a:r>
            <a:r>
              <a:rPr sz="1300" spc="67" dirty="0">
                <a:solidFill>
                  <a:srgbClr val="000000"/>
                </a:solidFill>
                <a:latin typeface="PEELPA+Arial"/>
                <a:cs typeface="PEELPA+Arial"/>
              </a:rPr>
              <a:t> </a:t>
            </a:r>
            <a:r>
              <a:rPr sz="1300" spc="15" dirty="0">
                <a:solidFill>
                  <a:srgbClr val="000000"/>
                </a:solidFill>
                <a:latin typeface="PEELPA+Arial"/>
                <a:cs typeface="PEELPA+Arial"/>
              </a:rPr>
              <a:t>dan</a:t>
            </a:r>
            <a:r>
              <a:rPr sz="1300" spc="31" dirty="0">
                <a:solidFill>
                  <a:srgbClr val="000000"/>
                </a:solidFill>
                <a:latin typeface="PEELPA+Arial"/>
                <a:cs typeface="PEELPA+Arial"/>
              </a:rPr>
              <a:t> </a:t>
            </a:r>
            <a:r>
              <a:rPr sz="1300" spc="18" dirty="0">
                <a:solidFill>
                  <a:srgbClr val="000000"/>
                </a:solidFill>
                <a:latin typeface="PEELPA+Arial"/>
                <a:cs typeface="PEELPA+Arial"/>
              </a:rPr>
              <a:t>sudah</a:t>
            </a:r>
            <a:r>
              <a:rPr sz="1300" spc="28" dirty="0">
                <a:solidFill>
                  <a:srgbClr val="000000"/>
                </a:solidFill>
                <a:latin typeface="PEELPA+Arial"/>
                <a:cs typeface="PEELPA+Arial"/>
              </a:rPr>
              <a:t> </a:t>
            </a:r>
            <a:r>
              <a:rPr sz="1300" dirty="0">
                <a:solidFill>
                  <a:srgbClr val="000000"/>
                </a:solidFill>
                <a:latin typeface="PEELPA+Arial"/>
                <a:cs typeface="PEELPA+Arial"/>
              </a:rPr>
              <a:t>cukup</a:t>
            </a:r>
          </a:p>
          <a:p>
            <a:pPr marL="0" marR="0">
              <a:lnSpc>
                <a:spcPts val="1461"/>
              </a:lnSpc>
              <a:spcBef>
                <a:spcPts val="50"/>
              </a:spcBef>
              <a:spcAft>
                <a:spcPts val="0"/>
              </a:spcAft>
            </a:pPr>
            <a:r>
              <a:rPr sz="1300" dirty="0">
                <a:solidFill>
                  <a:srgbClr val="000000"/>
                </a:solidFill>
                <a:latin typeface="PEELPA+Arial"/>
                <a:cs typeface="PEELPA+Arial"/>
              </a:rPr>
              <a:t>rapih</a:t>
            </a:r>
            <a:r>
              <a:rPr sz="1300" spc="927" dirty="0">
                <a:solidFill>
                  <a:srgbClr val="000000"/>
                </a:solidFill>
                <a:latin typeface="PEELPA+Arial"/>
                <a:cs typeface="PEELPA+Arial"/>
              </a:rPr>
              <a:t> </a:t>
            </a:r>
            <a:r>
              <a:rPr sz="1300" dirty="0">
                <a:solidFill>
                  <a:srgbClr val="000000"/>
                </a:solidFill>
                <a:latin typeface="PEELPA+Arial"/>
                <a:cs typeface="PEELPA+Arial"/>
              </a:rPr>
              <a:t>sehingga</a:t>
            </a:r>
            <a:r>
              <a:rPr sz="1300" spc="947" dirty="0">
                <a:solidFill>
                  <a:srgbClr val="000000"/>
                </a:solidFill>
                <a:latin typeface="PEELPA+Arial"/>
                <a:cs typeface="PEELPA+Arial"/>
              </a:rPr>
              <a:t> </a:t>
            </a:r>
            <a:r>
              <a:rPr sz="1300" dirty="0">
                <a:solidFill>
                  <a:srgbClr val="000000"/>
                </a:solidFill>
                <a:latin typeface="PEELPA+Arial"/>
                <a:cs typeface="PEELPA+Arial"/>
              </a:rPr>
              <a:t>profesional</a:t>
            </a:r>
            <a:r>
              <a:rPr sz="1300" spc="905" dirty="0">
                <a:solidFill>
                  <a:srgbClr val="000000"/>
                </a:solidFill>
                <a:latin typeface="PEELPA+Arial"/>
                <a:cs typeface="PEELPA+Arial"/>
              </a:rPr>
              <a:t> </a:t>
            </a:r>
            <a:r>
              <a:rPr sz="1300" dirty="0">
                <a:solidFill>
                  <a:srgbClr val="000000"/>
                </a:solidFill>
                <a:latin typeface="PEELPA+Arial"/>
                <a:cs typeface="PEELPA+Arial"/>
              </a:rPr>
              <a:t>sistem</a:t>
            </a:r>
            <a:r>
              <a:rPr sz="1300" spc="919" dirty="0">
                <a:solidFill>
                  <a:srgbClr val="000000"/>
                </a:solidFill>
                <a:latin typeface="PEELPA+Arial"/>
                <a:cs typeface="PEELPA+Arial"/>
              </a:rPr>
              <a:t> </a:t>
            </a:r>
            <a:r>
              <a:rPr sz="1300" dirty="0">
                <a:solidFill>
                  <a:srgbClr val="000000"/>
                </a:solidFill>
                <a:latin typeface="PEELPA+Arial"/>
                <a:cs typeface="PEELPA+Arial"/>
              </a:rPr>
              <a:t>tidak</a:t>
            </a:r>
            <a:r>
              <a:rPr sz="1300" spc="943" dirty="0">
                <a:solidFill>
                  <a:srgbClr val="000000"/>
                </a:solidFill>
                <a:latin typeface="PEELPA+Arial"/>
                <a:cs typeface="PEELPA+Arial"/>
              </a:rPr>
              <a:t> </a:t>
            </a:r>
            <a:r>
              <a:rPr sz="1300" dirty="0">
                <a:solidFill>
                  <a:srgbClr val="000000"/>
                </a:solidFill>
                <a:latin typeface="PEELPA+Arial"/>
                <a:cs typeface="PEELPA+Arial"/>
              </a:rPr>
              <a:t>merasa</a:t>
            </a:r>
            <a:r>
              <a:rPr sz="1300" spc="928" dirty="0">
                <a:solidFill>
                  <a:srgbClr val="000000"/>
                </a:solidFill>
                <a:latin typeface="PEELPA+Arial"/>
                <a:cs typeface="PEELPA+Arial"/>
              </a:rPr>
              <a:t> </a:t>
            </a:r>
            <a:r>
              <a:rPr sz="1300" dirty="0">
                <a:solidFill>
                  <a:srgbClr val="000000"/>
                </a:solidFill>
                <a:latin typeface="PEELPA+Arial"/>
                <a:cs typeface="PEELPA+Arial"/>
              </a:rPr>
              <a:t>malu</a:t>
            </a:r>
            <a:r>
              <a:rPr sz="1300" spc="925" dirty="0">
                <a:solidFill>
                  <a:srgbClr val="000000"/>
                </a:solidFill>
                <a:latin typeface="PEELPA+Arial"/>
                <a:cs typeface="PEELPA+Arial"/>
              </a:rPr>
              <a:t> </a:t>
            </a:r>
            <a:r>
              <a:rPr sz="1300" dirty="0">
                <a:solidFill>
                  <a:srgbClr val="000000"/>
                </a:solidFill>
                <a:latin typeface="PEELPA+Arial"/>
                <a:cs typeface="PEELPA+Arial"/>
              </a:rPr>
              <a:t>untuk</a:t>
            </a:r>
          </a:p>
          <a:p>
            <a:pPr marL="0" marR="0">
              <a:lnSpc>
                <a:spcPts val="1461"/>
              </a:lnSpc>
              <a:spcBef>
                <a:spcPts val="50"/>
              </a:spcBef>
              <a:spcAft>
                <a:spcPts val="0"/>
              </a:spcAft>
            </a:pPr>
            <a:r>
              <a:rPr sz="1300" dirty="0">
                <a:solidFill>
                  <a:srgbClr val="000000"/>
                </a:solidFill>
                <a:latin typeface="PEELPA+Arial"/>
                <a:cs typeface="PEELPA+Arial"/>
              </a:rPr>
              <a:t>menunjukkan DFD</a:t>
            </a:r>
            <a:r>
              <a:rPr sz="1300" spc="27" dirty="0">
                <a:solidFill>
                  <a:srgbClr val="000000"/>
                </a:solidFill>
                <a:latin typeface="PEELPA+Arial"/>
                <a:cs typeface="PEELPA+Arial"/>
              </a:rPr>
              <a:t> </a:t>
            </a:r>
            <a:r>
              <a:rPr sz="1300" spc="-10" dirty="0">
                <a:solidFill>
                  <a:srgbClr val="000000"/>
                </a:solidFill>
                <a:latin typeface="PEELPA+Arial"/>
                <a:cs typeface="PEELPA+Arial"/>
              </a:rPr>
              <a:t>itu</a:t>
            </a:r>
            <a:r>
              <a:rPr sz="1300" spc="15" dirty="0">
                <a:solidFill>
                  <a:srgbClr val="000000"/>
                </a:solidFill>
                <a:latin typeface="PEELPA+Arial"/>
                <a:cs typeface="PEELPA+Arial"/>
              </a:rPr>
              <a:t> </a:t>
            </a:r>
            <a:r>
              <a:rPr sz="1300" dirty="0">
                <a:solidFill>
                  <a:srgbClr val="000000"/>
                </a:solidFill>
                <a:latin typeface="PEELPA+Arial"/>
                <a:cs typeface="PEELPA+Arial"/>
              </a:rPr>
              <a:t>kepada</a:t>
            </a:r>
            <a:r>
              <a:rPr sz="1300" spc="12" dirty="0">
                <a:solidFill>
                  <a:srgbClr val="000000"/>
                </a:solidFill>
                <a:latin typeface="PEELPA+Arial"/>
                <a:cs typeface="PEELPA+Arial"/>
              </a:rPr>
              <a:t> </a:t>
            </a:r>
            <a:r>
              <a:rPr sz="1300" dirty="0">
                <a:solidFill>
                  <a:srgbClr val="000000"/>
                </a:solidFill>
                <a:latin typeface="PEELPA+Arial"/>
                <a:cs typeface="PEELPA+Arial"/>
              </a:rPr>
              <a:t>atasannya</a:t>
            </a:r>
            <a:r>
              <a:rPr sz="1300" spc="12" dirty="0">
                <a:solidFill>
                  <a:srgbClr val="000000"/>
                </a:solidFill>
                <a:latin typeface="PEELPA+Arial"/>
                <a:cs typeface="PEELPA+Arial"/>
              </a:rPr>
              <a:t> </a:t>
            </a:r>
            <a:r>
              <a:rPr sz="1300" dirty="0">
                <a:solidFill>
                  <a:srgbClr val="000000"/>
                </a:solidFill>
                <a:latin typeface="PEELPA+Arial"/>
                <a:cs typeface="PEELPA+Arial"/>
              </a:rPr>
              <a:t>dan pemakai.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1402079" y="4512825"/>
            <a:ext cx="5952314" cy="139640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461"/>
              </a:lnSpc>
              <a:spcBef>
                <a:spcPts val="0"/>
              </a:spcBef>
              <a:spcAft>
                <a:spcPts val="0"/>
              </a:spcAft>
            </a:pPr>
            <a:r>
              <a:rPr sz="1300" dirty="0">
                <a:solidFill>
                  <a:srgbClr val="000000"/>
                </a:solidFill>
                <a:latin typeface="PEELPA+Arial"/>
                <a:cs typeface="PEELPA+Arial"/>
              </a:rPr>
              <a:t>Dengan </a:t>
            </a:r>
            <a:r>
              <a:rPr sz="1300" spc="14" dirty="0">
                <a:solidFill>
                  <a:srgbClr val="000000"/>
                </a:solidFill>
                <a:latin typeface="PEELPA+Arial"/>
                <a:cs typeface="PEELPA+Arial"/>
              </a:rPr>
              <a:t>kata</a:t>
            </a:r>
            <a:r>
              <a:rPr sz="1300" spc="37" dirty="0">
                <a:solidFill>
                  <a:srgbClr val="000000"/>
                </a:solidFill>
                <a:latin typeface="PEELPA+Arial"/>
                <a:cs typeface="PEELPA+Arial"/>
              </a:rPr>
              <a:t> </a:t>
            </a:r>
            <a:r>
              <a:rPr sz="1300" dirty="0">
                <a:solidFill>
                  <a:srgbClr val="000000"/>
                </a:solidFill>
                <a:latin typeface="PEELPA+Arial"/>
                <a:cs typeface="PEELPA+Arial"/>
              </a:rPr>
              <a:t>lain,</a:t>
            </a:r>
            <a:r>
              <a:rPr sz="1300" spc="34" dirty="0">
                <a:solidFill>
                  <a:srgbClr val="000000"/>
                </a:solidFill>
                <a:latin typeface="PEELPA+Arial"/>
                <a:cs typeface="PEELPA+Arial"/>
              </a:rPr>
              <a:t> </a:t>
            </a:r>
            <a:r>
              <a:rPr sz="1300" dirty="0">
                <a:solidFill>
                  <a:srgbClr val="000000"/>
                </a:solidFill>
                <a:latin typeface="PEELPA+Arial"/>
                <a:cs typeface="PEELPA+Arial"/>
              </a:rPr>
              <a:t>penggambaran</a:t>
            </a:r>
            <a:r>
              <a:rPr sz="1300" spc="18" dirty="0">
                <a:solidFill>
                  <a:srgbClr val="000000"/>
                </a:solidFill>
                <a:latin typeface="PEELPA+Arial"/>
                <a:cs typeface="PEELPA+Arial"/>
              </a:rPr>
              <a:t> </a:t>
            </a:r>
            <a:r>
              <a:rPr sz="1300" dirty="0">
                <a:solidFill>
                  <a:srgbClr val="000000"/>
                </a:solidFill>
                <a:latin typeface="PEELPA+Arial"/>
                <a:cs typeface="PEELPA+Arial"/>
              </a:rPr>
              <a:t>DFD ini</a:t>
            </a:r>
            <a:r>
              <a:rPr sz="1300" spc="-11" dirty="0">
                <a:solidFill>
                  <a:srgbClr val="000000"/>
                </a:solidFill>
                <a:latin typeface="PEELPA+Arial"/>
                <a:cs typeface="PEELPA+Arial"/>
              </a:rPr>
              <a:t> </a:t>
            </a:r>
            <a:r>
              <a:rPr sz="1300" dirty="0">
                <a:solidFill>
                  <a:srgbClr val="000000"/>
                </a:solidFill>
                <a:latin typeface="PEELPA+Arial"/>
                <a:cs typeface="PEELPA+Arial"/>
              </a:rPr>
              <a:t>dilakukan</a:t>
            </a:r>
            <a:r>
              <a:rPr sz="1300" spc="15" dirty="0">
                <a:solidFill>
                  <a:srgbClr val="000000"/>
                </a:solidFill>
                <a:latin typeface="PEELPA+Arial"/>
                <a:cs typeface="PEELPA+Arial"/>
              </a:rPr>
              <a:t> </a:t>
            </a:r>
            <a:r>
              <a:rPr sz="1300" dirty="0">
                <a:solidFill>
                  <a:srgbClr val="000000"/>
                </a:solidFill>
                <a:latin typeface="PEELPA+Arial"/>
                <a:cs typeface="PEELPA+Arial"/>
              </a:rPr>
              <a:t>sampai</a:t>
            </a:r>
            <a:r>
              <a:rPr sz="1300" spc="12" dirty="0">
                <a:solidFill>
                  <a:srgbClr val="000000"/>
                </a:solidFill>
                <a:latin typeface="PEELPA+Arial"/>
                <a:cs typeface="PEELPA+Arial"/>
              </a:rPr>
              <a:t> </a:t>
            </a:r>
            <a:r>
              <a:rPr sz="1300" dirty="0">
                <a:solidFill>
                  <a:srgbClr val="000000"/>
                </a:solidFill>
                <a:latin typeface="PEELPA+Arial"/>
                <a:cs typeface="PEELPA+Arial"/>
              </a:rPr>
              <a:t>terbentuk</a:t>
            </a:r>
          </a:p>
          <a:p>
            <a:pPr marL="0" marR="0">
              <a:lnSpc>
                <a:spcPts val="1461"/>
              </a:lnSpc>
              <a:spcBef>
                <a:spcPts val="74"/>
              </a:spcBef>
              <a:spcAft>
                <a:spcPts val="0"/>
              </a:spcAft>
            </a:pPr>
            <a:r>
              <a:rPr sz="1300" dirty="0">
                <a:solidFill>
                  <a:srgbClr val="000000"/>
                </a:solidFill>
                <a:latin typeface="PEELPA+Arial"/>
                <a:cs typeface="PEELPA+Arial"/>
              </a:rPr>
              <a:t>DFD</a:t>
            </a:r>
            <a:r>
              <a:rPr sz="1300" spc="623" dirty="0">
                <a:solidFill>
                  <a:srgbClr val="000000"/>
                </a:solidFill>
                <a:latin typeface="PEELPA+Arial"/>
                <a:cs typeface="PEELPA+Arial"/>
              </a:rPr>
              <a:t> </a:t>
            </a:r>
            <a:r>
              <a:rPr sz="1300" dirty="0">
                <a:solidFill>
                  <a:srgbClr val="000000"/>
                </a:solidFill>
                <a:latin typeface="PEELPA+Arial"/>
                <a:cs typeface="PEELPA+Arial"/>
              </a:rPr>
              <a:t>yang</a:t>
            </a:r>
            <a:r>
              <a:rPr sz="1300" spc="626" dirty="0">
                <a:solidFill>
                  <a:srgbClr val="000000"/>
                </a:solidFill>
                <a:latin typeface="PEELPA+Arial"/>
                <a:cs typeface="PEELPA+Arial"/>
              </a:rPr>
              <a:t> </a:t>
            </a:r>
            <a:r>
              <a:rPr sz="1300" dirty="0">
                <a:solidFill>
                  <a:srgbClr val="000000"/>
                </a:solidFill>
                <a:latin typeface="PEELPA+Arial"/>
                <a:cs typeface="PEELPA+Arial"/>
              </a:rPr>
              <a:t>enak</a:t>
            </a:r>
            <a:r>
              <a:rPr sz="1300" spc="615" dirty="0">
                <a:solidFill>
                  <a:srgbClr val="000000"/>
                </a:solidFill>
                <a:latin typeface="PEELPA+Arial"/>
                <a:cs typeface="PEELPA+Arial"/>
              </a:rPr>
              <a:t> </a:t>
            </a:r>
            <a:r>
              <a:rPr sz="1300" dirty="0">
                <a:solidFill>
                  <a:srgbClr val="000000"/>
                </a:solidFill>
                <a:latin typeface="PEELPA+Arial"/>
                <a:cs typeface="PEELPA+Arial"/>
              </a:rPr>
              <a:t>dilihat,</a:t>
            </a:r>
            <a:r>
              <a:rPr sz="1300" spc="605" dirty="0">
                <a:solidFill>
                  <a:srgbClr val="000000"/>
                </a:solidFill>
                <a:latin typeface="PEELPA+Arial"/>
                <a:cs typeface="PEELPA+Arial"/>
              </a:rPr>
              <a:t> </a:t>
            </a:r>
            <a:r>
              <a:rPr sz="1300" spc="15" dirty="0">
                <a:solidFill>
                  <a:srgbClr val="000000"/>
                </a:solidFill>
                <a:latin typeface="PEELPA+Arial"/>
                <a:cs typeface="PEELPA+Arial"/>
              </a:rPr>
              <a:t>dan</a:t>
            </a:r>
            <a:r>
              <a:rPr sz="1300" spc="567" dirty="0">
                <a:solidFill>
                  <a:srgbClr val="000000"/>
                </a:solidFill>
                <a:latin typeface="PEELPA+Arial"/>
                <a:cs typeface="PEELPA+Arial"/>
              </a:rPr>
              <a:t> </a:t>
            </a:r>
            <a:r>
              <a:rPr sz="1300" dirty="0">
                <a:solidFill>
                  <a:srgbClr val="000000"/>
                </a:solidFill>
                <a:latin typeface="PEELPA+Arial"/>
                <a:cs typeface="PEELPA+Arial"/>
              </a:rPr>
              <a:t>mudah</a:t>
            </a:r>
            <a:r>
              <a:rPr sz="1300" spc="625" dirty="0">
                <a:solidFill>
                  <a:srgbClr val="000000"/>
                </a:solidFill>
                <a:latin typeface="PEELPA+Arial"/>
                <a:cs typeface="PEELPA+Arial"/>
              </a:rPr>
              <a:t> </a:t>
            </a:r>
            <a:r>
              <a:rPr sz="1300" dirty="0">
                <a:solidFill>
                  <a:srgbClr val="000000"/>
                </a:solidFill>
                <a:latin typeface="PEELPA+Arial"/>
                <a:cs typeface="PEELPA+Arial"/>
              </a:rPr>
              <a:t>dibaca</a:t>
            </a:r>
            <a:r>
              <a:rPr sz="1300" spc="576" dirty="0">
                <a:solidFill>
                  <a:srgbClr val="000000"/>
                </a:solidFill>
                <a:latin typeface="PEELPA+Arial"/>
                <a:cs typeface="PEELPA+Arial"/>
              </a:rPr>
              <a:t> </a:t>
            </a:r>
            <a:r>
              <a:rPr sz="1300" dirty="0">
                <a:solidFill>
                  <a:srgbClr val="000000"/>
                </a:solidFill>
                <a:latin typeface="PEELPA+Arial"/>
                <a:cs typeface="PEELPA+Arial"/>
              </a:rPr>
              <a:t>oleh</a:t>
            </a:r>
            <a:r>
              <a:rPr sz="1300" spc="623" dirty="0">
                <a:solidFill>
                  <a:srgbClr val="000000"/>
                </a:solidFill>
                <a:latin typeface="PEELPA+Arial"/>
                <a:cs typeface="PEELPA+Arial"/>
              </a:rPr>
              <a:t> </a:t>
            </a:r>
            <a:r>
              <a:rPr sz="1300" dirty="0">
                <a:solidFill>
                  <a:srgbClr val="000000"/>
                </a:solidFill>
                <a:latin typeface="PEELPA+Arial"/>
                <a:cs typeface="PEELPA+Arial"/>
              </a:rPr>
              <a:t>pemakai</a:t>
            </a:r>
            <a:r>
              <a:rPr sz="1300" spc="605" dirty="0">
                <a:solidFill>
                  <a:srgbClr val="000000"/>
                </a:solidFill>
                <a:latin typeface="PEELPA+Arial"/>
                <a:cs typeface="PEELPA+Arial"/>
              </a:rPr>
              <a:t> </a:t>
            </a:r>
            <a:r>
              <a:rPr sz="1300" dirty="0">
                <a:solidFill>
                  <a:srgbClr val="000000"/>
                </a:solidFill>
                <a:latin typeface="PEELPA+Arial"/>
                <a:cs typeface="PEELPA+Arial"/>
              </a:rPr>
              <a:t>dan</a:t>
            </a:r>
          </a:p>
          <a:p>
            <a:pPr marL="0" marR="0">
              <a:lnSpc>
                <a:spcPts val="1461"/>
              </a:lnSpc>
              <a:spcBef>
                <a:spcPts val="50"/>
              </a:spcBef>
              <a:spcAft>
                <a:spcPts val="0"/>
              </a:spcAft>
            </a:pPr>
            <a:r>
              <a:rPr sz="1300" dirty="0">
                <a:solidFill>
                  <a:srgbClr val="000000"/>
                </a:solidFill>
                <a:latin typeface="PEELPA+Arial"/>
                <a:cs typeface="PEELPA+Arial"/>
              </a:rPr>
              <a:t>profesional</a:t>
            </a:r>
            <a:r>
              <a:rPr sz="1300" spc="1242" dirty="0">
                <a:solidFill>
                  <a:srgbClr val="000000"/>
                </a:solidFill>
                <a:latin typeface="PEELPA+Arial"/>
                <a:cs typeface="PEELPA+Arial"/>
              </a:rPr>
              <a:t> </a:t>
            </a:r>
            <a:r>
              <a:rPr sz="1300" dirty="0">
                <a:solidFill>
                  <a:srgbClr val="000000"/>
                </a:solidFill>
                <a:latin typeface="PEELPA+Arial"/>
                <a:cs typeface="PEELPA+Arial"/>
              </a:rPr>
              <a:t>sistem</a:t>
            </a:r>
            <a:r>
              <a:rPr sz="1300" spc="1305" dirty="0">
                <a:solidFill>
                  <a:srgbClr val="000000"/>
                </a:solidFill>
                <a:latin typeface="PEELPA+Arial"/>
                <a:cs typeface="PEELPA+Arial"/>
              </a:rPr>
              <a:t> </a:t>
            </a:r>
            <a:r>
              <a:rPr sz="1300" dirty="0">
                <a:solidFill>
                  <a:srgbClr val="000000"/>
                </a:solidFill>
                <a:latin typeface="PEELPA+Arial"/>
                <a:cs typeface="PEELPA+Arial"/>
              </a:rPr>
              <a:t>lainnya.</a:t>
            </a:r>
            <a:r>
              <a:rPr sz="1300" spc="1278" dirty="0">
                <a:solidFill>
                  <a:srgbClr val="000000"/>
                </a:solidFill>
                <a:latin typeface="PEELPA+Arial"/>
                <a:cs typeface="PEELPA+Arial"/>
              </a:rPr>
              <a:t> </a:t>
            </a:r>
            <a:r>
              <a:rPr sz="1300" dirty="0">
                <a:solidFill>
                  <a:srgbClr val="000000"/>
                </a:solidFill>
                <a:latin typeface="PEELPA+Arial"/>
                <a:cs typeface="PEELPA+Arial"/>
              </a:rPr>
              <a:t>Keindahan</a:t>
            </a:r>
            <a:r>
              <a:rPr sz="1300" spc="1256" dirty="0">
                <a:solidFill>
                  <a:srgbClr val="000000"/>
                </a:solidFill>
                <a:latin typeface="PEELPA+Arial"/>
                <a:cs typeface="PEELPA+Arial"/>
              </a:rPr>
              <a:t> </a:t>
            </a:r>
            <a:r>
              <a:rPr sz="1300" dirty="0">
                <a:solidFill>
                  <a:srgbClr val="000000"/>
                </a:solidFill>
                <a:latin typeface="PEELPA+Arial"/>
                <a:cs typeface="PEELPA+Arial"/>
              </a:rPr>
              <a:t>penggambaran</a:t>
            </a:r>
            <a:r>
              <a:rPr sz="1300" spc="1232" dirty="0">
                <a:solidFill>
                  <a:srgbClr val="000000"/>
                </a:solidFill>
                <a:latin typeface="PEELPA+Arial"/>
                <a:cs typeface="PEELPA+Arial"/>
              </a:rPr>
              <a:t> </a:t>
            </a:r>
            <a:r>
              <a:rPr sz="1300" spc="23" dirty="0">
                <a:solidFill>
                  <a:srgbClr val="000000"/>
                </a:solidFill>
                <a:latin typeface="PEELPA+Arial"/>
                <a:cs typeface="PEELPA+Arial"/>
              </a:rPr>
              <a:t>DFD</a:t>
            </a:r>
          </a:p>
          <a:p>
            <a:pPr marL="0" marR="0">
              <a:lnSpc>
                <a:spcPts val="1461"/>
              </a:lnSpc>
              <a:spcBef>
                <a:spcPts val="50"/>
              </a:spcBef>
              <a:spcAft>
                <a:spcPts val="0"/>
              </a:spcAft>
            </a:pPr>
            <a:r>
              <a:rPr sz="1300" dirty="0">
                <a:solidFill>
                  <a:srgbClr val="000000"/>
                </a:solidFill>
                <a:latin typeface="PEELPA+Arial"/>
                <a:cs typeface="PEELPA+Arial"/>
              </a:rPr>
              <a:t>tergantung</a:t>
            </a:r>
            <a:r>
              <a:rPr sz="1300" spc="20" dirty="0">
                <a:solidFill>
                  <a:srgbClr val="000000"/>
                </a:solidFill>
                <a:latin typeface="PEELPA+Arial"/>
                <a:cs typeface="PEELPA+Arial"/>
              </a:rPr>
              <a:t> </a:t>
            </a:r>
            <a:r>
              <a:rPr sz="1300" dirty="0">
                <a:solidFill>
                  <a:srgbClr val="000000"/>
                </a:solidFill>
                <a:latin typeface="PEELPA+Arial"/>
                <a:cs typeface="PEELPA+Arial"/>
              </a:rPr>
              <a:t>pada</a:t>
            </a:r>
            <a:r>
              <a:rPr sz="1300" spc="10" dirty="0">
                <a:solidFill>
                  <a:srgbClr val="000000"/>
                </a:solidFill>
                <a:latin typeface="PEELPA+Arial"/>
                <a:cs typeface="PEELPA+Arial"/>
              </a:rPr>
              <a:t> </a:t>
            </a:r>
            <a:r>
              <a:rPr sz="1300" dirty="0">
                <a:solidFill>
                  <a:srgbClr val="000000"/>
                </a:solidFill>
                <a:latin typeface="PEELPA+Arial"/>
                <a:cs typeface="PEELPA+Arial"/>
              </a:rPr>
              <a:t>standar-standar</a:t>
            </a:r>
            <a:r>
              <a:rPr sz="1300" spc="-10" dirty="0">
                <a:solidFill>
                  <a:srgbClr val="000000"/>
                </a:solidFill>
                <a:latin typeface="PEELPA+Arial"/>
                <a:cs typeface="PEELPA+Arial"/>
              </a:rPr>
              <a:t> </a:t>
            </a:r>
            <a:r>
              <a:rPr sz="1300" dirty="0">
                <a:solidFill>
                  <a:srgbClr val="000000"/>
                </a:solidFill>
                <a:latin typeface="PEELPA+Arial"/>
                <a:cs typeface="PEELPA+Arial"/>
              </a:rPr>
              <a:t>yang</a:t>
            </a:r>
            <a:r>
              <a:rPr sz="1300" spc="11" dirty="0">
                <a:solidFill>
                  <a:srgbClr val="000000"/>
                </a:solidFill>
                <a:latin typeface="PEELPA+Arial"/>
                <a:cs typeface="PEELPA+Arial"/>
              </a:rPr>
              <a:t> </a:t>
            </a:r>
            <a:r>
              <a:rPr sz="1300" dirty="0">
                <a:solidFill>
                  <a:srgbClr val="000000"/>
                </a:solidFill>
                <a:latin typeface="PEELPA+Arial"/>
                <a:cs typeface="PEELPA+Arial"/>
              </a:rPr>
              <a:t>diminta</a:t>
            </a:r>
            <a:r>
              <a:rPr sz="1300" spc="34" dirty="0">
                <a:solidFill>
                  <a:srgbClr val="000000"/>
                </a:solidFill>
                <a:latin typeface="PEELPA+Arial"/>
                <a:cs typeface="PEELPA+Arial"/>
              </a:rPr>
              <a:t> </a:t>
            </a:r>
            <a:r>
              <a:rPr sz="1300" dirty="0">
                <a:solidFill>
                  <a:srgbClr val="000000"/>
                </a:solidFill>
                <a:latin typeface="PEELPA+Arial"/>
                <a:cs typeface="PEELPA+Arial"/>
              </a:rPr>
              <a:t>oleh</a:t>
            </a:r>
            <a:r>
              <a:rPr sz="1300" spc="15" dirty="0">
                <a:solidFill>
                  <a:srgbClr val="000000"/>
                </a:solidFill>
                <a:latin typeface="PEELPA+Arial"/>
                <a:cs typeface="PEELPA+Arial"/>
              </a:rPr>
              <a:t> </a:t>
            </a:r>
            <a:r>
              <a:rPr sz="1300" dirty="0">
                <a:solidFill>
                  <a:srgbClr val="000000"/>
                </a:solidFill>
                <a:latin typeface="PEELPA+Arial"/>
                <a:cs typeface="PEELPA+Arial"/>
              </a:rPr>
              <a:t>organisasi </a:t>
            </a:r>
            <a:r>
              <a:rPr sz="1300" spc="11" dirty="0">
                <a:solidFill>
                  <a:srgbClr val="000000"/>
                </a:solidFill>
                <a:latin typeface="PEELPA+Arial"/>
                <a:cs typeface="PEELPA+Arial"/>
              </a:rPr>
              <a:t>tempat</a:t>
            </a:r>
          </a:p>
          <a:p>
            <a:pPr marL="0" marR="0">
              <a:lnSpc>
                <a:spcPts val="1461"/>
              </a:lnSpc>
              <a:spcBef>
                <a:spcPts val="50"/>
              </a:spcBef>
              <a:spcAft>
                <a:spcPts val="0"/>
              </a:spcAft>
            </a:pPr>
            <a:r>
              <a:rPr sz="1300" dirty="0">
                <a:solidFill>
                  <a:srgbClr val="000000"/>
                </a:solidFill>
                <a:latin typeface="PEELPA+Arial"/>
                <a:cs typeface="PEELPA+Arial"/>
              </a:rPr>
              <a:t>profesional</a:t>
            </a:r>
            <a:r>
              <a:rPr sz="1300" spc="54" dirty="0">
                <a:solidFill>
                  <a:srgbClr val="000000"/>
                </a:solidFill>
                <a:latin typeface="PEELPA+Arial"/>
                <a:cs typeface="PEELPA+Arial"/>
              </a:rPr>
              <a:t> </a:t>
            </a:r>
            <a:r>
              <a:rPr sz="1300" dirty="0">
                <a:solidFill>
                  <a:srgbClr val="000000"/>
                </a:solidFill>
                <a:latin typeface="PEELPA+Arial"/>
                <a:cs typeface="PEELPA+Arial"/>
              </a:rPr>
              <a:t>sistem</a:t>
            </a:r>
            <a:r>
              <a:rPr sz="1300" spc="126" dirty="0">
                <a:solidFill>
                  <a:srgbClr val="000000"/>
                </a:solidFill>
                <a:latin typeface="PEELPA+Arial"/>
                <a:cs typeface="PEELPA+Arial"/>
              </a:rPr>
              <a:t> </a:t>
            </a:r>
            <a:r>
              <a:rPr sz="1300" dirty="0">
                <a:solidFill>
                  <a:srgbClr val="000000"/>
                </a:solidFill>
                <a:latin typeface="PEELPA+Arial"/>
                <a:cs typeface="PEELPA+Arial"/>
              </a:rPr>
              <a:t>itu</a:t>
            </a:r>
            <a:r>
              <a:rPr sz="1300" spc="108" dirty="0">
                <a:solidFill>
                  <a:srgbClr val="000000"/>
                </a:solidFill>
                <a:latin typeface="PEELPA+Arial"/>
                <a:cs typeface="PEELPA+Arial"/>
              </a:rPr>
              <a:t> </a:t>
            </a:r>
            <a:r>
              <a:rPr sz="1300" dirty="0">
                <a:solidFill>
                  <a:srgbClr val="000000"/>
                </a:solidFill>
                <a:latin typeface="PEELPA+Arial"/>
                <a:cs typeface="PEELPA+Arial"/>
              </a:rPr>
              <a:t>bekerja</a:t>
            </a:r>
            <a:r>
              <a:rPr sz="1300" spc="91" dirty="0">
                <a:solidFill>
                  <a:srgbClr val="000000"/>
                </a:solidFill>
                <a:latin typeface="PEELPA+Arial"/>
                <a:cs typeface="PEELPA+Arial"/>
              </a:rPr>
              <a:t> </a:t>
            </a:r>
            <a:r>
              <a:rPr sz="1300" dirty="0">
                <a:solidFill>
                  <a:srgbClr val="000000"/>
                </a:solidFill>
                <a:latin typeface="PEELPA+Arial"/>
                <a:cs typeface="PEELPA+Arial"/>
              </a:rPr>
              <a:t>dan</a:t>
            </a:r>
            <a:r>
              <a:rPr sz="1300" spc="70" dirty="0">
                <a:solidFill>
                  <a:srgbClr val="000000"/>
                </a:solidFill>
                <a:latin typeface="PEELPA+Arial"/>
                <a:cs typeface="PEELPA+Arial"/>
              </a:rPr>
              <a:t> </a:t>
            </a:r>
            <a:r>
              <a:rPr sz="1300" dirty="0">
                <a:solidFill>
                  <a:srgbClr val="000000"/>
                </a:solidFill>
                <a:latin typeface="PEELPA+Arial"/>
                <a:cs typeface="PEELPA+Arial"/>
              </a:rPr>
              <a:t>perangkat</a:t>
            </a:r>
            <a:r>
              <a:rPr sz="1300" spc="81" dirty="0">
                <a:solidFill>
                  <a:srgbClr val="000000"/>
                </a:solidFill>
                <a:latin typeface="PEELPA+Arial"/>
                <a:cs typeface="PEELPA+Arial"/>
              </a:rPr>
              <a:t> </a:t>
            </a:r>
            <a:r>
              <a:rPr sz="1300" dirty="0">
                <a:solidFill>
                  <a:srgbClr val="000000"/>
                </a:solidFill>
                <a:latin typeface="PEELPA+Arial"/>
                <a:cs typeface="PEELPA+Arial"/>
              </a:rPr>
              <a:t>lunak</a:t>
            </a:r>
            <a:r>
              <a:rPr sz="1300" spc="92" dirty="0">
                <a:solidFill>
                  <a:srgbClr val="000000"/>
                </a:solidFill>
                <a:latin typeface="PEELPA+Arial"/>
                <a:cs typeface="PEELPA+Arial"/>
              </a:rPr>
              <a:t> </a:t>
            </a:r>
            <a:r>
              <a:rPr sz="1300" dirty="0">
                <a:solidFill>
                  <a:srgbClr val="000000"/>
                </a:solidFill>
                <a:latin typeface="PEELPA+Arial"/>
                <a:cs typeface="PEELPA+Arial"/>
              </a:rPr>
              <a:t>yang</a:t>
            </a:r>
            <a:r>
              <a:rPr sz="1300" spc="97" dirty="0">
                <a:solidFill>
                  <a:srgbClr val="000000"/>
                </a:solidFill>
                <a:latin typeface="PEELPA+Arial"/>
                <a:cs typeface="PEELPA+Arial"/>
              </a:rPr>
              <a:t> </a:t>
            </a:r>
            <a:r>
              <a:rPr sz="1300" dirty="0">
                <a:solidFill>
                  <a:srgbClr val="000000"/>
                </a:solidFill>
                <a:latin typeface="PEELPA+Arial"/>
                <a:cs typeface="PEELPA+Arial"/>
              </a:rPr>
              <a:t>dipakai</a:t>
            </a:r>
            <a:r>
              <a:rPr sz="1300" spc="67" dirty="0">
                <a:solidFill>
                  <a:srgbClr val="000000"/>
                </a:solidFill>
                <a:latin typeface="PEELPA+Arial"/>
                <a:cs typeface="PEELPA+Arial"/>
              </a:rPr>
              <a:t> </a:t>
            </a:r>
            <a:r>
              <a:rPr sz="1300" dirty="0">
                <a:solidFill>
                  <a:srgbClr val="000000"/>
                </a:solidFill>
                <a:latin typeface="PEELPA+Arial"/>
                <a:cs typeface="PEELPA+Arial"/>
              </a:rPr>
              <a:t>oleh</a:t>
            </a:r>
          </a:p>
          <a:p>
            <a:pPr marL="0" marR="0">
              <a:lnSpc>
                <a:spcPts val="1461"/>
              </a:lnSpc>
              <a:spcBef>
                <a:spcPts val="50"/>
              </a:spcBef>
              <a:spcAft>
                <a:spcPts val="0"/>
              </a:spcAft>
            </a:pPr>
            <a:r>
              <a:rPr sz="1300" dirty="0">
                <a:solidFill>
                  <a:srgbClr val="000000"/>
                </a:solidFill>
                <a:latin typeface="PEELPA+Arial"/>
                <a:cs typeface="PEELPA+Arial"/>
              </a:rPr>
              <a:t>profesional</a:t>
            </a:r>
            <a:r>
              <a:rPr sz="1300" spc="-36" dirty="0">
                <a:solidFill>
                  <a:srgbClr val="000000"/>
                </a:solidFill>
                <a:latin typeface="PEELPA+Arial"/>
                <a:cs typeface="PEELPA+Arial"/>
              </a:rPr>
              <a:t> </a:t>
            </a:r>
            <a:r>
              <a:rPr sz="1300" dirty="0">
                <a:solidFill>
                  <a:srgbClr val="000000"/>
                </a:solidFill>
                <a:latin typeface="PEELPA+Arial"/>
                <a:cs typeface="PEELPA+Arial"/>
              </a:rPr>
              <a:t>sistem</a:t>
            </a:r>
            <a:r>
              <a:rPr sz="1300" spc="18" dirty="0">
                <a:solidFill>
                  <a:srgbClr val="000000"/>
                </a:solidFill>
                <a:latin typeface="PEELPA+Arial"/>
                <a:cs typeface="PEELPA+Arial"/>
              </a:rPr>
              <a:t> </a:t>
            </a:r>
            <a:r>
              <a:rPr sz="1300" dirty="0">
                <a:solidFill>
                  <a:srgbClr val="000000"/>
                </a:solidFill>
                <a:latin typeface="PEELPA+Arial"/>
                <a:cs typeface="PEELPA+Arial"/>
              </a:rPr>
              <a:t>dalam</a:t>
            </a:r>
            <a:r>
              <a:rPr sz="1300" spc="14" dirty="0">
                <a:solidFill>
                  <a:srgbClr val="000000"/>
                </a:solidFill>
                <a:latin typeface="PEELPA+Arial"/>
                <a:cs typeface="PEELPA+Arial"/>
              </a:rPr>
              <a:t> </a:t>
            </a:r>
            <a:r>
              <a:rPr sz="1300" dirty="0">
                <a:solidFill>
                  <a:srgbClr val="000000"/>
                </a:solidFill>
                <a:latin typeface="PEELPA+Arial"/>
                <a:cs typeface="PEELPA+Arial"/>
              </a:rPr>
              <a:t>membuat DFD.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1402079" y="5859965"/>
            <a:ext cx="5949279" cy="62531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461"/>
              </a:lnSpc>
              <a:spcBef>
                <a:spcPts val="0"/>
              </a:spcBef>
              <a:spcAft>
                <a:spcPts val="0"/>
              </a:spcAft>
            </a:pPr>
            <a:r>
              <a:rPr sz="1300" dirty="0">
                <a:solidFill>
                  <a:srgbClr val="000000"/>
                </a:solidFill>
                <a:latin typeface="PEELPA+Arial"/>
                <a:cs typeface="PEELPA+Arial"/>
              </a:rPr>
              <a:t>Penggambaran</a:t>
            </a:r>
            <a:r>
              <a:rPr sz="1300" spc="513" dirty="0">
                <a:solidFill>
                  <a:srgbClr val="000000"/>
                </a:solidFill>
                <a:latin typeface="PEELPA+Arial"/>
                <a:cs typeface="PEELPA+Arial"/>
              </a:rPr>
              <a:t> </a:t>
            </a:r>
            <a:r>
              <a:rPr sz="1300" dirty="0">
                <a:solidFill>
                  <a:srgbClr val="000000"/>
                </a:solidFill>
                <a:latin typeface="PEELPA+Arial"/>
                <a:cs typeface="PEELPA+Arial"/>
              </a:rPr>
              <a:t>yang</a:t>
            </a:r>
            <a:r>
              <a:rPr sz="1300" spc="494" dirty="0">
                <a:solidFill>
                  <a:srgbClr val="000000"/>
                </a:solidFill>
                <a:latin typeface="PEELPA+Arial"/>
                <a:cs typeface="PEELPA+Arial"/>
              </a:rPr>
              <a:t> </a:t>
            </a:r>
            <a:r>
              <a:rPr sz="1300" dirty="0">
                <a:solidFill>
                  <a:srgbClr val="000000"/>
                </a:solidFill>
                <a:latin typeface="PEELPA+Arial"/>
                <a:cs typeface="PEELPA+Arial"/>
              </a:rPr>
              <a:t>enak</a:t>
            </a:r>
            <a:r>
              <a:rPr sz="1300" spc="517" dirty="0">
                <a:solidFill>
                  <a:srgbClr val="000000"/>
                </a:solidFill>
                <a:latin typeface="PEELPA+Arial"/>
                <a:cs typeface="PEELPA+Arial"/>
              </a:rPr>
              <a:t> </a:t>
            </a:r>
            <a:r>
              <a:rPr sz="1300" dirty="0">
                <a:solidFill>
                  <a:srgbClr val="000000"/>
                </a:solidFill>
                <a:latin typeface="PEELPA+Arial"/>
                <a:cs typeface="PEELPA+Arial"/>
              </a:rPr>
              <a:t>untuk</a:t>
            </a:r>
            <a:r>
              <a:rPr sz="1300" spc="505" dirty="0">
                <a:solidFill>
                  <a:srgbClr val="000000"/>
                </a:solidFill>
                <a:latin typeface="PEELPA+Arial"/>
                <a:cs typeface="PEELPA+Arial"/>
              </a:rPr>
              <a:t> </a:t>
            </a:r>
            <a:r>
              <a:rPr sz="1300" dirty="0">
                <a:solidFill>
                  <a:srgbClr val="000000"/>
                </a:solidFill>
                <a:latin typeface="PEELPA+Arial"/>
                <a:cs typeface="PEELPA+Arial"/>
              </a:rPr>
              <a:t>dilihat</a:t>
            </a:r>
            <a:r>
              <a:rPr sz="1300" spc="496" dirty="0">
                <a:solidFill>
                  <a:srgbClr val="000000"/>
                </a:solidFill>
                <a:latin typeface="PEELPA+Arial"/>
                <a:cs typeface="PEELPA+Arial"/>
              </a:rPr>
              <a:t> </a:t>
            </a:r>
            <a:r>
              <a:rPr sz="1300" dirty="0">
                <a:solidFill>
                  <a:srgbClr val="000000"/>
                </a:solidFill>
                <a:latin typeface="PEELPA+Arial"/>
                <a:cs typeface="PEELPA+Arial"/>
              </a:rPr>
              <a:t>dapat</a:t>
            </a:r>
            <a:r>
              <a:rPr sz="1300" spc="505" dirty="0">
                <a:solidFill>
                  <a:srgbClr val="000000"/>
                </a:solidFill>
                <a:latin typeface="PEELPA+Arial"/>
                <a:cs typeface="PEELPA+Arial"/>
              </a:rPr>
              <a:t> </a:t>
            </a:r>
            <a:r>
              <a:rPr sz="1300" dirty="0">
                <a:solidFill>
                  <a:srgbClr val="000000"/>
                </a:solidFill>
                <a:latin typeface="PEELPA+Arial"/>
                <a:cs typeface="PEELPA+Arial"/>
              </a:rPr>
              <a:t>dilakukan</a:t>
            </a:r>
            <a:r>
              <a:rPr sz="1300" spc="505" dirty="0">
                <a:solidFill>
                  <a:srgbClr val="000000"/>
                </a:solidFill>
                <a:latin typeface="PEELPA+Arial"/>
                <a:cs typeface="PEELPA+Arial"/>
              </a:rPr>
              <a:t> </a:t>
            </a:r>
            <a:r>
              <a:rPr sz="1300" dirty="0">
                <a:solidFill>
                  <a:srgbClr val="000000"/>
                </a:solidFill>
                <a:latin typeface="PEELPA+Arial"/>
                <a:cs typeface="PEELPA+Arial"/>
              </a:rPr>
              <a:t>dengan</a:t>
            </a:r>
          </a:p>
          <a:p>
            <a:pPr marL="0" marR="0">
              <a:lnSpc>
                <a:spcPts val="1461"/>
              </a:lnSpc>
              <a:spcBef>
                <a:spcPts val="50"/>
              </a:spcBef>
              <a:spcAft>
                <a:spcPts val="0"/>
              </a:spcAft>
            </a:pPr>
            <a:r>
              <a:rPr sz="1300" dirty="0">
                <a:solidFill>
                  <a:srgbClr val="000000"/>
                </a:solidFill>
                <a:latin typeface="PEELPA+Arial"/>
                <a:cs typeface="PEELPA+Arial"/>
              </a:rPr>
              <a:t>memperhatikan</a:t>
            </a:r>
            <a:r>
              <a:rPr sz="1300" spc="10" dirty="0">
                <a:solidFill>
                  <a:srgbClr val="000000"/>
                </a:solidFill>
                <a:latin typeface="PEELPA+Arial"/>
                <a:cs typeface="PEELPA+Arial"/>
              </a:rPr>
              <a:t> </a:t>
            </a:r>
            <a:r>
              <a:rPr sz="1300" dirty="0">
                <a:solidFill>
                  <a:srgbClr val="000000"/>
                </a:solidFill>
                <a:latin typeface="PEELPA+Arial"/>
                <a:cs typeface="PEELPA+Arial"/>
              </a:rPr>
              <a:t>hal-hal</a:t>
            </a:r>
            <a:r>
              <a:rPr sz="1300" spc="-38" dirty="0">
                <a:solidFill>
                  <a:srgbClr val="000000"/>
                </a:solidFill>
                <a:latin typeface="PEELPA+Arial"/>
                <a:cs typeface="PEELPA+Arial"/>
              </a:rPr>
              <a:t> </a:t>
            </a:r>
            <a:r>
              <a:rPr sz="1300" dirty="0">
                <a:solidFill>
                  <a:srgbClr val="000000"/>
                </a:solidFill>
                <a:latin typeface="PEELPA+Arial"/>
                <a:cs typeface="PEELPA+Arial"/>
              </a:rPr>
              <a:t>berikut</a:t>
            </a:r>
            <a:r>
              <a:rPr sz="1300" spc="-10" dirty="0">
                <a:solidFill>
                  <a:srgbClr val="000000"/>
                </a:solidFill>
                <a:latin typeface="PEELPA+Arial"/>
                <a:cs typeface="PEELPA+Arial"/>
              </a:rPr>
              <a:t> </a:t>
            </a:r>
            <a:r>
              <a:rPr sz="1300" dirty="0">
                <a:solidFill>
                  <a:srgbClr val="000000"/>
                </a:solidFill>
                <a:latin typeface="PEELPA+Arial"/>
                <a:cs typeface="PEELPA+Arial"/>
              </a:rPr>
              <a:t>ini</a:t>
            </a:r>
            <a:r>
              <a:rPr sz="1300" spc="-38" dirty="0">
                <a:solidFill>
                  <a:srgbClr val="000000"/>
                </a:solidFill>
                <a:latin typeface="PEELPA+Arial"/>
                <a:cs typeface="PEELPA+Arial"/>
              </a:rPr>
              <a:t> </a:t>
            </a:r>
            <a:r>
              <a:rPr sz="1300" dirty="0">
                <a:solidFill>
                  <a:srgbClr val="000000"/>
                </a:solidFill>
                <a:latin typeface="PEELPA+Arial"/>
                <a:cs typeface="PEELPA+Arial"/>
              </a:rPr>
              <a:t>:</a:t>
            </a:r>
          </a:p>
        </p:txBody>
      </p:sp>
      <p:sp>
        <p:nvSpPr>
          <p:cNvPr id="9" name="object 9"/>
          <p:cNvSpPr txBox="1"/>
          <p:nvPr/>
        </p:nvSpPr>
        <p:spPr>
          <a:xfrm>
            <a:off x="1402079" y="6436011"/>
            <a:ext cx="2727548" cy="43330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461"/>
              </a:lnSpc>
              <a:spcBef>
                <a:spcPts val="0"/>
              </a:spcBef>
              <a:spcAft>
                <a:spcPts val="0"/>
              </a:spcAft>
            </a:pPr>
            <a:r>
              <a:rPr sz="1300" dirty="0">
                <a:solidFill>
                  <a:srgbClr val="000000"/>
                </a:solidFill>
                <a:latin typeface="RBIVRH+Wingdings"/>
                <a:cs typeface="RBIVRH+Wingdings"/>
              </a:rPr>
              <a:t>Ø</a:t>
            </a:r>
            <a:r>
              <a:rPr sz="1300" spc="188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300" b="1" i="1" dirty="0">
                <a:solidFill>
                  <a:srgbClr val="000000"/>
                </a:solidFill>
                <a:latin typeface="SHRNGF+Arial,BoldItalic"/>
                <a:cs typeface="SHRNGF+Arial,BoldItalic"/>
              </a:rPr>
              <a:t>Ukuran</a:t>
            </a:r>
            <a:r>
              <a:rPr sz="1300" b="1" i="1" spc="20" dirty="0">
                <a:solidFill>
                  <a:srgbClr val="000000"/>
                </a:solidFill>
                <a:latin typeface="SHRNGF+Arial,BoldItalic"/>
                <a:cs typeface="SHRNGF+Arial,BoldItalic"/>
              </a:rPr>
              <a:t> </a:t>
            </a:r>
            <a:r>
              <a:rPr sz="1300" b="1" i="1" dirty="0">
                <a:solidFill>
                  <a:srgbClr val="000000"/>
                </a:solidFill>
                <a:latin typeface="SHRNGF+Arial,BoldItalic"/>
                <a:cs typeface="SHRNGF+Arial,BoldItalic"/>
              </a:rPr>
              <a:t>dan bentuk proses</a:t>
            </a:r>
            <a:r>
              <a:rPr sz="1300" dirty="0">
                <a:solidFill>
                  <a:srgbClr val="000000"/>
                </a:solidFill>
                <a:latin typeface="PEELPA+Arial"/>
                <a:cs typeface="PEELPA+Arial"/>
              </a:rPr>
              <a:t>.</a:t>
            </a:r>
          </a:p>
        </p:txBody>
      </p:sp>
      <p:sp>
        <p:nvSpPr>
          <p:cNvPr id="10" name="object 10"/>
          <p:cNvSpPr txBox="1"/>
          <p:nvPr/>
        </p:nvSpPr>
        <p:spPr>
          <a:xfrm>
            <a:off x="1615439" y="6628022"/>
            <a:ext cx="5706979" cy="158841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461"/>
              </a:lnSpc>
              <a:spcBef>
                <a:spcPts val="0"/>
              </a:spcBef>
              <a:spcAft>
                <a:spcPts val="0"/>
              </a:spcAft>
            </a:pPr>
            <a:r>
              <a:rPr sz="1300" dirty="0">
                <a:solidFill>
                  <a:srgbClr val="000000"/>
                </a:solidFill>
                <a:latin typeface="PEELPA+Arial"/>
                <a:cs typeface="PEELPA+Arial"/>
              </a:rPr>
              <a:t>Beberapa</a:t>
            </a:r>
            <a:r>
              <a:rPr sz="1300" spc="300" dirty="0">
                <a:solidFill>
                  <a:srgbClr val="000000"/>
                </a:solidFill>
                <a:latin typeface="PEELPA+Arial"/>
                <a:cs typeface="PEELPA+Arial"/>
              </a:rPr>
              <a:t> </a:t>
            </a:r>
            <a:r>
              <a:rPr sz="1300" dirty="0">
                <a:solidFill>
                  <a:srgbClr val="000000"/>
                </a:solidFill>
                <a:latin typeface="PEELPA+Arial"/>
                <a:cs typeface="PEELPA+Arial"/>
              </a:rPr>
              <a:t>pemakai</a:t>
            </a:r>
            <a:r>
              <a:rPr sz="1300" spc="300" dirty="0">
                <a:solidFill>
                  <a:srgbClr val="000000"/>
                </a:solidFill>
                <a:latin typeface="PEELPA+Arial"/>
                <a:cs typeface="PEELPA+Arial"/>
              </a:rPr>
              <a:t> </a:t>
            </a:r>
            <a:r>
              <a:rPr sz="1300" dirty="0">
                <a:solidFill>
                  <a:srgbClr val="000000"/>
                </a:solidFill>
                <a:latin typeface="PEELPA+Arial"/>
                <a:cs typeface="PEELPA+Arial"/>
              </a:rPr>
              <a:t>kadang-kadang</a:t>
            </a:r>
            <a:r>
              <a:rPr sz="1300" spc="332" dirty="0">
                <a:solidFill>
                  <a:srgbClr val="000000"/>
                </a:solidFill>
                <a:latin typeface="PEELPA+Arial"/>
                <a:cs typeface="PEELPA+Arial"/>
              </a:rPr>
              <a:t> </a:t>
            </a:r>
            <a:r>
              <a:rPr sz="1300" dirty="0">
                <a:solidFill>
                  <a:srgbClr val="000000"/>
                </a:solidFill>
                <a:latin typeface="PEELPA+Arial"/>
                <a:cs typeface="PEELPA+Arial"/>
              </a:rPr>
              <a:t>merasa</a:t>
            </a:r>
            <a:r>
              <a:rPr sz="1300" spc="338" dirty="0">
                <a:solidFill>
                  <a:srgbClr val="000000"/>
                </a:solidFill>
                <a:latin typeface="PEELPA+Arial"/>
                <a:cs typeface="PEELPA+Arial"/>
              </a:rPr>
              <a:t> </a:t>
            </a:r>
            <a:r>
              <a:rPr sz="1300" dirty="0">
                <a:solidFill>
                  <a:srgbClr val="000000"/>
                </a:solidFill>
                <a:latin typeface="PEELPA+Arial"/>
                <a:cs typeface="PEELPA+Arial"/>
              </a:rPr>
              <a:t>bingung</a:t>
            </a:r>
            <a:r>
              <a:rPr sz="1300" spc="315" dirty="0">
                <a:solidFill>
                  <a:srgbClr val="000000"/>
                </a:solidFill>
                <a:latin typeface="PEELPA+Arial"/>
                <a:cs typeface="PEELPA+Arial"/>
              </a:rPr>
              <a:t> </a:t>
            </a:r>
            <a:r>
              <a:rPr sz="1300" dirty="0">
                <a:solidFill>
                  <a:srgbClr val="000000"/>
                </a:solidFill>
                <a:latin typeface="PEELPA+Arial"/>
                <a:cs typeface="PEELPA+Arial"/>
              </a:rPr>
              <a:t>bila</a:t>
            </a:r>
            <a:r>
              <a:rPr sz="1300" spc="343" dirty="0">
                <a:solidFill>
                  <a:srgbClr val="000000"/>
                </a:solidFill>
                <a:latin typeface="PEELPA+Arial"/>
                <a:cs typeface="PEELPA+Arial"/>
              </a:rPr>
              <a:t> </a:t>
            </a:r>
            <a:r>
              <a:rPr sz="1300" dirty="0">
                <a:solidFill>
                  <a:srgbClr val="000000"/>
                </a:solidFill>
                <a:latin typeface="PEELPA+Arial"/>
                <a:cs typeface="PEELPA+Arial"/>
              </a:rPr>
              <a:t>ukuran</a:t>
            </a:r>
          </a:p>
          <a:p>
            <a:pPr marL="0" marR="0">
              <a:lnSpc>
                <a:spcPts val="1461"/>
              </a:lnSpc>
              <a:spcBef>
                <a:spcPts val="50"/>
              </a:spcBef>
              <a:spcAft>
                <a:spcPts val="0"/>
              </a:spcAft>
            </a:pPr>
            <a:r>
              <a:rPr sz="1300" dirty="0">
                <a:solidFill>
                  <a:srgbClr val="000000"/>
                </a:solidFill>
                <a:latin typeface="PEELPA+Arial"/>
                <a:cs typeface="PEELPA+Arial"/>
              </a:rPr>
              <a:t>proses</a:t>
            </a:r>
            <a:r>
              <a:rPr sz="1300" spc="517" dirty="0">
                <a:solidFill>
                  <a:srgbClr val="000000"/>
                </a:solidFill>
                <a:latin typeface="PEELPA+Arial"/>
                <a:cs typeface="PEELPA+Arial"/>
              </a:rPr>
              <a:t> </a:t>
            </a:r>
            <a:r>
              <a:rPr sz="1300" dirty="0">
                <a:solidFill>
                  <a:srgbClr val="000000"/>
                </a:solidFill>
                <a:latin typeface="PEELPA+Arial"/>
                <a:cs typeface="PEELPA+Arial"/>
              </a:rPr>
              <a:t>satu</a:t>
            </a:r>
            <a:r>
              <a:rPr sz="1300" spc="498" dirty="0">
                <a:solidFill>
                  <a:srgbClr val="000000"/>
                </a:solidFill>
                <a:latin typeface="PEELPA+Arial"/>
                <a:cs typeface="PEELPA+Arial"/>
              </a:rPr>
              <a:t> </a:t>
            </a:r>
            <a:r>
              <a:rPr sz="1300" dirty="0">
                <a:solidFill>
                  <a:srgbClr val="000000"/>
                </a:solidFill>
                <a:latin typeface="PEELPA+Arial"/>
                <a:cs typeface="PEELPA+Arial"/>
              </a:rPr>
              <a:t>berbeda</a:t>
            </a:r>
            <a:r>
              <a:rPr sz="1300" spc="513" dirty="0">
                <a:solidFill>
                  <a:srgbClr val="000000"/>
                </a:solidFill>
                <a:latin typeface="PEELPA+Arial"/>
                <a:cs typeface="PEELPA+Arial"/>
              </a:rPr>
              <a:t> </a:t>
            </a:r>
            <a:r>
              <a:rPr sz="1300" dirty="0">
                <a:solidFill>
                  <a:srgbClr val="000000"/>
                </a:solidFill>
                <a:latin typeface="PEELPA+Arial"/>
                <a:cs typeface="PEELPA+Arial"/>
              </a:rPr>
              <a:t>dengan</a:t>
            </a:r>
            <a:r>
              <a:rPr sz="1300" spc="511" dirty="0">
                <a:solidFill>
                  <a:srgbClr val="000000"/>
                </a:solidFill>
                <a:latin typeface="PEELPA+Arial"/>
                <a:cs typeface="PEELPA+Arial"/>
              </a:rPr>
              <a:t> </a:t>
            </a:r>
            <a:r>
              <a:rPr sz="1300" dirty="0">
                <a:solidFill>
                  <a:srgbClr val="000000"/>
                </a:solidFill>
                <a:latin typeface="PEELPA+Arial"/>
                <a:cs typeface="PEELPA+Arial"/>
              </a:rPr>
              <a:t>proses</a:t>
            </a:r>
            <a:r>
              <a:rPr sz="1300" spc="494" dirty="0">
                <a:solidFill>
                  <a:srgbClr val="000000"/>
                </a:solidFill>
                <a:latin typeface="PEELPA+Arial"/>
                <a:cs typeface="PEELPA+Arial"/>
              </a:rPr>
              <a:t> </a:t>
            </a:r>
            <a:r>
              <a:rPr sz="1300" spc="14" dirty="0">
                <a:solidFill>
                  <a:srgbClr val="000000"/>
                </a:solidFill>
                <a:latin typeface="PEELPA+Arial"/>
                <a:cs typeface="PEELPA+Arial"/>
              </a:rPr>
              <a:t>yang</a:t>
            </a:r>
            <a:r>
              <a:rPr sz="1300" spc="490" dirty="0">
                <a:solidFill>
                  <a:srgbClr val="000000"/>
                </a:solidFill>
                <a:latin typeface="PEELPA+Arial"/>
                <a:cs typeface="PEELPA+Arial"/>
              </a:rPr>
              <a:t> </a:t>
            </a:r>
            <a:r>
              <a:rPr sz="1300" dirty="0">
                <a:solidFill>
                  <a:srgbClr val="000000"/>
                </a:solidFill>
                <a:latin typeface="PEELPA+Arial"/>
                <a:cs typeface="PEELPA+Arial"/>
              </a:rPr>
              <a:t>lain.</a:t>
            </a:r>
            <a:r>
              <a:rPr sz="1300" spc="509" dirty="0">
                <a:solidFill>
                  <a:srgbClr val="000000"/>
                </a:solidFill>
                <a:latin typeface="PEELPA+Arial"/>
                <a:cs typeface="PEELPA+Arial"/>
              </a:rPr>
              <a:t> </a:t>
            </a:r>
            <a:r>
              <a:rPr sz="1300" dirty="0">
                <a:solidFill>
                  <a:srgbClr val="000000"/>
                </a:solidFill>
                <a:latin typeface="PEELPA+Arial"/>
                <a:cs typeface="PEELPA+Arial"/>
              </a:rPr>
              <a:t>Mereka</a:t>
            </a:r>
            <a:r>
              <a:rPr sz="1300" spc="515" dirty="0">
                <a:solidFill>
                  <a:srgbClr val="000000"/>
                </a:solidFill>
                <a:latin typeface="PEELPA+Arial"/>
                <a:cs typeface="PEELPA+Arial"/>
              </a:rPr>
              <a:t> </a:t>
            </a:r>
            <a:r>
              <a:rPr sz="1300" dirty="0">
                <a:solidFill>
                  <a:srgbClr val="000000"/>
                </a:solidFill>
                <a:latin typeface="PEELPA+Arial"/>
                <a:cs typeface="PEELPA+Arial"/>
              </a:rPr>
              <a:t>akan</a:t>
            </a:r>
          </a:p>
          <a:p>
            <a:pPr marL="0" marR="0">
              <a:lnSpc>
                <a:spcPts val="1461"/>
              </a:lnSpc>
              <a:spcBef>
                <a:spcPts val="50"/>
              </a:spcBef>
              <a:spcAft>
                <a:spcPts val="0"/>
              </a:spcAft>
            </a:pPr>
            <a:r>
              <a:rPr sz="1300" dirty="0">
                <a:solidFill>
                  <a:srgbClr val="000000"/>
                </a:solidFill>
                <a:latin typeface="PEELPA+Arial"/>
                <a:cs typeface="PEELPA+Arial"/>
              </a:rPr>
              <a:t>mengira</a:t>
            </a:r>
            <a:r>
              <a:rPr sz="1300" spc="432" dirty="0">
                <a:solidFill>
                  <a:srgbClr val="000000"/>
                </a:solidFill>
                <a:latin typeface="PEELPA+Arial"/>
                <a:cs typeface="PEELPA+Arial"/>
              </a:rPr>
              <a:t> </a:t>
            </a:r>
            <a:r>
              <a:rPr sz="1300" dirty="0">
                <a:solidFill>
                  <a:srgbClr val="000000"/>
                </a:solidFill>
                <a:latin typeface="PEELPA+Arial"/>
                <a:cs typeface="PEELPA+Arial"/>
              </a:rPr>
              <a:t>bahwa</a:t>
            </a:r>
            <a:r>
              <a:rPr sz="1300" spc="430" dirty="0">
                <a:solidFill>
                  <a:srgbClr val="000000"/>
                </a:solidFill>
                <a:latin typeface="PEELPA+Arial"/>
                <a:cs typeface="PEELPA+Arial"/>
              </a:rPr>
              <a:t> </a:t>
            </a:r>
            <a:r>
              <a:rPr sz="1300" dirty="0">
                <a:solidFill>
                  <a:srgbClr val="000000"/>
                </a:solidFill>
                <a:latin typeface="PEELPA+Arial"/>
                <a:cs typeface="PEELPA+Arial"/>
              </a:rPr>
              <a:t>proses</a:t>
            </a:r>
            <a:r>
              <a:rPr sz="1300" spc="400" dirty="0">
                <a:solidFill>
                  <a:srgbClr val="000000"/>
                </a:solidFill>
                <a:latin typeface="PEELPA+Arial"/>
                <a:cs typeface="PEELPA+Arial"/>
              </a:rPr>
              <a:t> </a:t>
            </a:r>
            <a:r>
              <a:rPr sz="1300" spc="10" dirty="0">
                <a:solidFill>
                  <a:srgbClr val="000000"/>
                </a:solidFill>
                <a:latin typeface="PEELPA+Arial"/>
                <a:cs typeface="PEELPA+Arial"/>
              </a:rPr>
              <a:t>dengan</a:t>
            </a:r>
            <a:r>
              <a:rPr sz="1300" spc="421" dirty="0">
                <a:solidFill>
                  <a:srgbClr val="000000"/>
                </a:solidFill>
                <a:latin typeface="PEELPA+Arial"/>
                <a:cs typeface="PEELPA+Arial"/>
              </a:rPr>
              <a:t> </a:t>
            </a:r>
            <a:r>
              <a:rPr sz="1300" dirty="0">
                <a:solidFill>
                  <a:srgbClr val="000000"/>
                </a:solidFill>
                <a:latin typeface="PEELPA+Arial"/>
                <a:cs typeface="PEELPA+Arial"/>
              </a:rPr>
              <a:t>ukuran</a:t>
            </a:r>
            <a:r>
              <a:rPr sz="1300" spc="453" dirty="0">
                <a:solidFill>
                  <a:srgbClr val="000000"/>
                </a:solidFill>
                <a:latin typeface="PEELPA+Arial"/>
                <a:cs typeface="PEELPA+Arial"/>
              </a:rPr>
              <a:t> </a:t>
            </a:r>
            <a:r>
              <a:rPr sz="1300" dirty="0">
                <a:solidFill>
                  <a:srgbClr val="000000"/>
                </a:solidFill>
                <a:latin typeface="PEELPA+Arial"/>
                <a:cs typeface="PEELPA+Arial"/>
              </a:rPr>
              <a:t>yang</a:t>
            </a:r>
            <a:r>
              <a:rPr sz="1300" spc="446" dirty="0">
                <a:solidFill>
                  <a:srgbClr val="000000"/>
                </a:solidFill>
                <a:latin typeface="PEELPA+Arial"/>
                <a:cs typeface="PEELPA+Arial"/>
              </a:rPr>
              <a:t> </a:t>
            </a:r>
            <a:r>
              <a:rPr sz="1300" dirty="0">
                <a:solidFill>
                  <a:srgbClr val="000000"/>
                </a:solidFill>
                <a:latin typeface="PEELPA+Arial"/>
                <a:cs typeface="PEELPA+Arial"/>
              </a:rPr>
              <a:t>lebih</a:t>
            </a:r>
            <a:r>
              <a:rPr sz="1300" spc="398" dirty="0">
                <a:solidFill>
                  <a:srgbClr val="000000"/>
                </a:solidFill>
                <a:latin typeface="PEELPA+Arial"/>
                <a:cs typeface="PEELPA+Arial"/>
              </a:rPr>
              <a:t> </a:t>
            </a:r>
            <a:r>
              <a:rPr sz="1300" dirty="0">
                <a:solidFill>
                  <a:srgbClr val="000000"/>
                </a:solidFill>
                <a:latin typeface="PEELPA+Arial"/>
                <a:cs typeface="PEELPA+Arial"/>
              </a:rPr>
              <a:t>besar</a:t>
            </a:r>
            <a:r>
              <a:rPr sz="1300" spc="430" dirty="0">
                <a:solidFill>
                  <a:srgbClr val="000000"/>
                </a:solidFill>
                <a:latin typeface="PEELPA+Arial"/>
                <a:cs typeface="PEELPA+Arial"/>
              </a:rPr>
              <a:t> </a:t>
            </a:r>
            <a:r>
              <a:rPr sz="1300" dirty="0">
                <a:solidFill>
                  <a:srgbClr val="000000"/>
                </a:solidFill>
                <a:latin typeface="PEELPA+Arial"/>
                <a:cs typeface="PEELPA+Arial"/>
              </a:rPr>
              <a:t>akan</a:t>
            </a:r>
          </a:p>
          <a:p>
            <a:pPr marL="0" marR="0">
              <a:lnSpc>
                <a:spcPts val="1461"/>
              </a:lnSpc>
              <a:spcBef>
                <a:spcPts val="74"/>
              </a:spcBef>
              <a:spcAft>
                <a:spcPts val="0"/>
              </a:spcAft>
            </a:pPr>
            <a:r>
              <a:rPr sz="1300" dirty="0">
                <a:solidFill>
                  <a:srgbClr val="000000"/>
                </a:solidFill>
                <a:latin typeface="PEELPA+Arial"/>
                <a:cs typeface="PEELPA+Arial"/>
              </a:rPr>
              <a:t>diduga</a:t>
            </a:r>
            <a:r>
              <a:rPr sz="1300" spc="761" dirty="0">
                <a:solidFill>
                  <a:srgbClr val="000000"/>
                </a:solidFill>
                <a:latin typeface="PEELPA+Arial"/>
                <a:cs typeface="PEELPA+Arial"/>
              </a:rPr>
              <a:t> </a:t>
            </a:r>
            <a:r>
              <a:rPr sz="1300" dirty="0">
                <a:solidFill>
                  <a:srgbClr val="000000"/>
                </a:solidFill>
                <a:latin typeface="PEELPA+Arial"/>
                <a:cs typeface="PEELPA+Arial"/>
              </a:rPr>
              <a:t>lebih</a:t>
            </a:r>
            <a:r>
              <a:rPr sz="1300" spc="763" dirty="0">
                <a:solidFill>
                  <a:srgbClr val="000000"/>
                </a:solidFill>
                <a:latin typeface="PEELPA+Arial"/>
                <a:cs typeface="PEELPA+Arial"/>
              </a:rPr>
              <a:t> </a:t>
            </a:r>
            <a:r>
              <a:rPr sz="1300" dirty="0">
                <a:solidFill>
                  <a:srgbClr val="000000"/>
                </a:solidFill>
                <a:latin typeface="PEELPA+Arial"/>
                <a:cs typeface="PEELPA+Arial"/>
              </a:rPr>
              <a:t>penting</a:t>
            </a:r>
            <a:r>
              <a:rPr sz="1300" spc="719" dirty="0">
                <a:solidFill>
                  <a:srgbClr val="000000"/>
                </a:solidFill>
                <a:latin typeface="PEELPA+Arial"/>
                <a:cs typeface="PEELPA+Arial"/>
              </a:rPr>
              <a:t> </a:t>
            </a:r>
            <a:r>
              <a:rPr sz="1300" dirty="0">
                <a:solidFill>
                  <a:srgbClr val="000000"/>
                </a:solidFill>
                <a:latin typeface="PEELPA+Arial"/>
                <a:cs typeface="PEELPA+Arial"/>
              </a:rPr>
              <a:t>dari</a:t>
            </a:r>
            <a:r>
              <a:rPr sz="1300" spc="692" dirty="0">
                <a:solidFill>
                  <a:srgbClr val="000000"/>
                </a:solidFill>
                <a:latin typeface="PEELPA+Arial"/>
                <a:cs typeface="PEELPA+Arial"/>
              </a:rPr>
              <a:t> </a:t>
            </a:r>
            <a:r>
              <a:rPr sz="1300" dirty="0">
                <a:solidFill>
                  <a:srgbClr val="000000"/>
                </a:solidFill>
                <a:latin typeface="PEELPA+Arial"/>
                <a:cs typeface="PEELPA+Arial"/>
              </a:rPr>
              <a:t>proses</a:t>
            </a:r>
            <a:r>
              <a:rPr sz="1300" spc="755" dirty="0">
                <a:solidFill>
                  <a:srgbClr val="000000"/>
                </a:solidFill>
                <a:latin typeface="PEELPA+Arial"/>
                <a:cs typeface="PEELPA+Arial"/>
              </a:rPr>
              <a:t> </a:t>
            </a:r>
            <a:r>
              <a:rPr sz="1300" dirty="0">
                <a:solidFill>
                  <a:srgbClr val="000000"/>
                </a:solidFill>
                <a:latin typeface="PEELPA+Arial"/>
                <a:cs typeface="PEELPA+Arial"/>
              </a:rPr>
              <a:t>yang</a:t>
            </a:r>
            <a:r>
              <a:rPr sz="1300" spc="757" dirty="0">
                <a:solidFill>
                  <a:srgbClr val="000000"/>
                </a:solidFill>
                <a:latin typeface="PEELPA+Arial"/>
                <a:cs typeface="PEELPA+Arial"/>
              </a:rPr>
              <a:t> </a:t>
            </a:r>
            <a:r>
              <a:rPr sz="1300" dirty="0">
                <a:solidFill>
                  <a:srgbClr val="000000"/>
                </a:solidFill>
                <a:latin typeface="PEELPA+Arial"/>
                <a:cs typeface="PEELPA+Arial"/>
              </a:rPr>
              <a:t>lebih</a:t>
            </a:r>
            <a:r>
              <a:rPr sz="1300" spc="746" dirty="0">
                <a:solidFill>
                  <a:srgbClr val="000000"/>
                </a:solidFill>
                <a:latin typeface="PEELPA+Arial"/>
                <a:cs typeface="PEELPA+Arial"/>
              </a:rPr>
              <a:t> </a:t>
            </a:r>
            <a:r>
              <a:rPr sz="1300" dirty="0">
                <a:solidFill>
                  <a:srgbClr val="000000"/>
                </a:solidFill>
                <a:latin typeface="PEELPA+Arial"/>
                <a:cs typeface="PEELPA+Arial"/>
              </a:rPr>
              <a:t>kecil.</a:t>
            </a:r>
            <a:r>
              <a:rPr sz="1300" spc="732" dirty="0">
                <a:solidFill>
                  <a:srgbClr val="000000"/>
                </a:solidFill>
                <a:latin typeface="PEELPA+Arial"/>
                <a:cs typeface="PEELPA+Arial"/>
              </a:rPr>
              <a:t> </a:t>
            </a:r>
            <a:r>
              <a:rPr sz="1300" spc="17" dirty="0">
                <a:solidFill>
                  <a:srgbClr val="000000"/>
                </a:solidFill>
                <a:latin typeface="PEELPA+Arial"/>
                <a:cs typeface="PEELPA+Arial"/>
              </a:rPr>
              <a:t>Hal</a:t>
            </a:r>
            <a:r>
              <a:rPr sz="1300" spc="755" dirty="0">
                <a:solidFill>
                  <a:srgbClr val="000000"/>
                </a:solidFill>
                <a:latin typeface="PEELPA+Arial"/>
                <a:cs typeface="PEELPA+Arial"/>
              </a:rPr>
              <a:t> </a:t>
            </a:r>
            <a:r>
              <a:rPr sz="1300" spc="-10" dirty="0">
                <a:solidFill>
                  <a:srgbClr val="000000"/>
                </a:solidFill>
                <a:latin typeface="PEELPA+Arial"/>
                <a:cs typeface="PEELPA+Arial"/>
              </a:rPr>
              <a:t>ini</a:t>
            </a:r>
          </a:p>
          <a:p>
            <a:pPr marL="0" marR="0">
              <a:lnSpc>
                <a:spcPts val="1461"/>
              </a:lnSpc>
              <a:spcBef>
                <a:spcPts val="50"/>
              </a:spcBef>
              <a:spcAft>
                <a:spcPts val="0"/>
              </a:spcAft>
            </a:pPr>
            <a:r>
              <a:rPr sz="1300" dirty="0">
                <a:solidFill>
                  <a:srgbClr val="000000"/>
                </a:solidFill>
                <a:latin typeface="PEELPA+Arial"/>
                <a:cs typeface="PEELPA+Arial"/>
              </a:rPr>
              <a:t>sebenarnya</a:t>
            </a:r>
            <a:r>
              <a:rPr sz="1300" spc="814" dirty="0">
                <a:solidFill>
                  <a:srgbClr val="000000"/>
                </a:solidFill>
                <a:latin typeface="PEELPA+Arial"/>
                <a:cs typeface="PEELPA+Arial"/>
              </a:rPr>
              <a:t> </a:t>
            </a:r>
            <a:r>
              <a:rPr sz="1300" dirty="0">
                <a:solidFill>
                  <a:srgbClr val="000000"/>
                </a:solidFill>
                <a:latin typeface="PEELPA+Arial"/>
                <a:cs typeface="PEELPA+Arial"/>
              </a:rPr>
              <a:t>hanya</a:t>
            </a:r>
            <a:r>
              <a:rPr sz="1300" spc="847" dirty="0">
                <a:solidFill>
                  <a:srgbClr val="000000"/>
                </a:solidFill>
                <a:latin typeface="PEELPA+Arial"/>
                <a:cs typeface="PEELPA+Arial"/>
              </a:rPr>
              <a:t> </a:t>
            </a:r>
            <a:r>
              <a:rPr sz="1300" dirty="0">
                <a:solidFill>
                  <a:srgbClr val="000000"/>
                </a:solidFill>
                <a:latin typeface="PEELPA+Arial"/>
                <a:cs typeface="PEELPA+Arial"/>
              </a:rPr>
              <a:t>karena</a:t>
            </a:r>
            <a:r>
              <a:rPr sz="1300" spc="844" dirty="0">
                <a:solidFill>
                  <a:srgbClr val="000000"/>
                </a:solidFill>
                <a:latin typeface="PEELPA+Arial"/>
                <a:cs typeface="PEELPA+Arial"/>
              </a:rPr>
              <a:t> </a:t>
            </a:r>
            <a:r>
              <a:rPr sz="1300" dirty="0">
                <a:solidFill>
                  <a:srgbClr val="000000"/>
                </a:solidFill>
                <a:latin typeface="PEELPA+Arial"/>
                <a:cs typeface="PEELPA+Arial"/>
              </a:rPr>
              <a:t>nama</a:t>
            </a:r>
            <a:r>
              <a:rPr sz="1300" spc="814" dirty="0">
                <a:solidFill>
                  <a:srgbClr val="000000"/>
                </a:solidFill>
                <a:latin typeface="PEELPA+Arial"/>
                <a:cs typeface="PEELPA+Arial"/>
              </a:rPr>
              <a:t> </a:t>
            </a:r>
            <a:r>
              <a:rPr sz="1300" dirty="0">
                <a:solidFill>
                  <a:srgbClr val="000000"/>
                </a:solidFill>
                <a:latin typeface="PEELPA+Arial"/>
                <a:cs typeface="PEELPA+Arial"/>
              </a:rPr>
              <a:t>proses</a:t>
            </a:r>
            <a:r>
              <a:rPr sz="1300" spc="869" dirty="0">
                <a:solidFill>
                  <a:srgbClr val="000000"/>
                </a:solidFill>
                <a:latin typeface="PEELPA+Arial"/>
                <a:cs typeface="PEELPA+Arial"/>
              </a:rPr>
              <a:t> </a:t>
            </a:r>
            <a:r>
              <a:rPr sz="1300" spc="-10" dirty="0">
                <a:solidFill>
                  <a:srgbClr val="000000"/>
                </a:solidFill>
                <a:latin typeface="PEELPA+Arial"/>
                <a:cs typeface="PEELPA+Arial"/>
              </a:rPr>
              <a:t>itu</a:t>
            </a:r>
            <a:r>
              <a:rPr sz="1300" spc="877" dirty="0">
                <a:solidFill>
                  <a:srgbClr val="000000"/>
                </a:solidFill>
                <a:latin typeface="PEELPA+Arial"/>
                <a:cs typeface="PEELPA+Arial"/>
              </a:rPr>
              <a:t> </a:t>
            </a:r>
            <a:r>
              <a:rPr sz="1300" dirty="0">
                <a:solidFill>
                  <a:srgbClr val="000000"/>
                </a:solidFill>
                <a:latin typeface="PEELPA+Arial"/>
                <a:cs typeface="PEELPA+Arial"/>
              </a:rPr>
              <a:t>lebih</a:t>
            </a:r>
            <a:r>
              <a:rPr sz="1300" spc="853" dirty="0">
                <a:solidFill>
                  <a:srgbClr val="000000"/>
                </a:solidFill>
                <a:latin typeface="PEELPA+Arial"/>
                <a:cs typeface="PEELPA+Arial"/>
              </a:rPr>
              <a:t> </a:t>
            </a:r>
            <a:r>
              <a:rPr sz="1300" dirty="0">
                <a:solidFill>
                  <a:srgbClr val="000000"/>
                </a:solidFill>
                <a:latin typeface="PEELPA+Arial"/>
                <a:cs typeface="PEELPA+Arial"/>
              </a:rPr>
              <a:t>panjang</a:t>
            </a:r>
          </a:p>
          <a:p>
            <a:pPr marL="0" marR="0">
              <a:lnSpc>
                <a:spcPts val="1461"/>
              </a:lnSpc>
              <a:spcBef>
                <a:spcPts val="50"/>
              </a:spcBef>
              <a:spcAft>
                <a:spcPts val="0"/>
              </a:spcAft>
            </a:pPr>
            <a:r>
              <a:rPr sz="1300" dirty="0">
                <a:solidFill>
                  <a:srgbClr val="000000"/>
                </a:solidFill>
                <a:latin typeface="PEELPA+Arial"/>
                <a:cs typeface="PEELPA+Arial"/>
              </a:rPr>
              <a:t>dibandingkan</a:t>
            </a:r>
            <a:r>
              <a:rPr sz="1300" spc="328" dirty="0">
                <a:solidFill>
                  <a:srgbClr val="000000"/>
                </a:solidFill>
                <a:latin typeface="PEELPA+Arial"/>
                <a:cs typeface="PEELPA+Arial"/>
              </a:rPr>
              <a:t> </a:t>
            </a:r>
            <a:r>
              <a:rPr sz="1300" dirty="0">
                <a:solidFill>
                  <a:srgbClr val="000000"/>
                </a:solidFill>
                <a:latin typeface="PEELPA+Arial"/>
                <a:cs typeface="PEELPA+Arial"/>
              </a:rPr>
              <a:t>dengan</a:t>
            </a:r>
            <a:r>
              <a:rPr sz="1300" spc="364" dirty="0">
                <a:solidFill>
                  <a:srgbClr val="000000"/>
                </a:solidFill>
                <a:latin typeface="PEELPA+Arial"/>
                <a:cs typeface="PEELPA+Arial"/>
              </a:rPr>
              <a:t> </a:t>
            </a:r>
            <a:r>
              <a:rPr sz="1300" dirty="0">
                <a:solidFill>
                  <a:srgbClr val="000000"/>
                </a:solidFill>
                <a:latin typeface="PEELPA+Arial"/>
                <a:cs typeface="PEELPA+Arial"/>
              </a:rPr>
              <a:t>proses</a:t>
            </a:r>
            <a:r>
              <a:rPr sz="1300" spc="353" dirty="0">
                <a:solidFill>
                  <a:srgbClr val="000000"/>
                </a:solidFill>
                <a:latin typeface="PEELPA+Arial"/>
                <a:cs typeface="PEELPA+Arial"/>
              </a:rPr>
              <a:t> </a:t>
            </a:r>
            <a:r>
              <a:rPr sz="1300" dirty="0">
                <a:solidFill>
                  <a:srgbClr val="000000"/>
                </a:solidFill>
                <a:latin typeface="PEELPA+Arial"/>
                <a:cs typeface="PEELPA+Arial"/>
              </a:rPr>
              <a:t>yang</a:t>
            </a:r>
            <a:r>
              <a:rPr sz="1300" spc="345" dirty="0">
                <a:solidFill>
                  <a:srgbClr val="000000"/>
                </a:solidFill>
                <a:latin typeface="PEELPA+Arial"/>
                <a:cs typeface="PEELPA+Arial"/>
              </a:rPr>
              <a:t> </a:t>
            </a:r>
            <a:r>
              <a:rPr sz="1300" dirty="0">
                <a:solidFill>
                  <a:srgbClr val="000000"/>
                </a:solidFill>
                <a:latin typeface="PEELPA+Arial"/>
                <a:cs typeface="PEELPA+Arial"/>
              </a:rPr>
              <a:t>lain.</a:t>
            </a:r>
            <a:r>
              <a:rPr sz="1300" spc="371" dirty="0">
                <a:solidFill>
                  <a:srgbClr val="000000"/>
                </a:solidFill>
                <a:latin typeface="PEELPA+Arial"/>
                <a:cs typeface="PEELPA+Arial"/>
              </a:rPr>
              <a:t> </a:t>
            </a:r>
            <a:r>
              <a:rPr sz="1300" dirty="0">
                <a:solidFill>
                  <a:srgbClr val="000000"/>
                </a:solidFill>
                <a:latin typeface="PEELPA+Arial"/>
                <a:cs typeface="PEELPA+Arial"/>
              </a:rPr>
              <a:t>Jadi,</a:t>
            </a:r>
            <a:r>
              <a:rPr sz="1300" spc="325" dirty="0">
                <a:solidFill>
                  <a:srgbClr val="000000"/>
                </a:solidFill>
                <a:latin typeface="PEELPA+Arial"/>
                <a:cs typeface="PEELPA+Arial"/>
              </a:rPr>
              <a:t> </a:t>
            </a:r>
            <a:r>
              <a:rPr sz="1300" dirty="0">
                <a:solidFill>
                  <a:srgbClr val="000000"/>
                </a:solidFill>
                <a:latin typeface="PEELPA+Arial"/>
                <a:cs typeface="PEELPA+Arial"/>
              </a:rPr>
              <a:t>sebaiknya</a:t>
            </a:r>
            <a:r>
              <a:rPr sz="1300" spc="346" dirty="0">
                <a:solidFill>
                  <a:srgbClr val="000000"/>
                </a:solidFill>
                <a:latin typeface="PEELPA+Arial"/>
                <a:cs typeface="PEELPA+Arial"/>
              </a:rPr>
              <a:t> </a:t>
            </a:r>
            <a:r>
              <a:rPr sz="1300" dirty="0">
                <a:solidFill>
                  <a:srgbClr val="000000"/>
                </a:solidFill>
                <a:latin typeface="PEELPA+Arial"/>
                <a:cs typeface="PEELPA+Arial"/>
              </a:rPr>
              <a:t>proses</a:t>
            </a:r>
          </a:p>
          <a:p>
            <a:pPr marL="0" marR="0">
              <a:lnSpc>
                <a:spcPts val="1461"/>
              </a:lnSpc>
              <a:spcBef>
                <a:spcPts val="50"/>
              </a:spcBef>
              <a:spcAft>
                <a:spcPts val="0"/>
              </a:spcAft>
            </a:pPr>
            <a:r>
              <a:rPr sz="1300" dirty="0">
                <a:solidFill>
                  <a:srgbClr val="000000"/>
                </a:solidFill>
                <a:latin typeface="PEELPA+Arial"/>
                <a:cs typeface="PEELPA+Arial"/>
              </a:rPr>
              <a:t>yang digambarkan</a:t>
            </a:r>
            <a:r>
              <a:rPr sz="1300" spc="-12" dirty="0">
                <a:solidFill>
                  <a:srgbClr val="000000"/>
                </a:solidFill>
                <a:latin typeface="PEELPA+Arial"/>
                <a:cs typeface="PEELPA+Arial"/>
              </a:rPr>
              <a:t> </a:t>
            </a:r>
            <a:r>
              <a:rPr sz="1300" dirty="0">
                <a:solidFill>
                  <a:srgbClr val="000000"/>
                </a:solidFill>
                <a:latin typeface="PEELPA+Arial"/>
                <a:cs typeface="PEELPA+Arial"/>
              </a:rPr>
              <a:t>memiliki </a:t>
            </a:r>
            <a:r>
              <a:rPr sz="1300" spc="10" dirty="0">
                <a:solidFill>
                  <a:srgbClr val="000000"/>
                </a:solidFill>
                <a:latin typeface="PEELPA+Arial"/>
                <a:cs typeface="PEELPA+Arial"/>
              </a:rPr>
              <a:t>ukuran</a:t>
            </a:r>
            <a:r>
              <a:rPr sz="1300" dirty="0">
                <a:solidFill>
                  <a:srgbClr val="000000"/>
                </a:solidFill>
                <a:latin typeface="PEELPA+Arial"/>
                <a:cs typeface="PEELPA+Arial"/>
              </a:rPr>
              <a:t> dan</a:t>
            </a:r>
            <a:r>
              <a:rPr sz="1300" spc="-15" dirty="0">
                <a:solidFill>
                  <a:srgbClr val="000000"/>
                </a:solidFill>
                <a:latin typeface="PEELPA+Arial"/>
                <a:cs typeface="PEELPA+Arial"/>
              </a:rPr>
              <a:t> </a:t>
            </a:r>
            <a:r>
              <a:rPr sz="1300" dirty="0">
                <a:solidFill>
                  <a:srgbClr val="000000"/>
                </a:solidFill>
                <a:latin typeface="PEELPA+Arial"/>
                <a:cs typeface="PEELPA+Arial"/>
              </a:rPr>
              <a:t>bentuk</a:t>
            </a:r>
            <a:r>
              <a:rPr sz="1300" spc="21" dirty="0">
                <a:solidFill>
                  <a:srgbClr val="000000"/>
                </a:solidFill>
                <a:latin typeface="PEELPA+Arial"/>
                <a:cs typeface="PEELPA+Arial"/>
              </a:rPr>
              <a:t> </a:t>
            </a:r>
            <a:r>
              <a:rPr sz="1300" dirty="0">
                <a:solidFill>
                  <a:srgbClr val="000000"/>
                </a:solidFill>
                <a:latin typeface="PEELPA+Arial"/>
                <a:cs typeface="PEELPA+Arial"/>
              </a:rPr>
              <a:t>yang</a:t>
            </a:r>
            <a:r>
              <a:rPr sz="1300" spc="-37" dirty="0">
                <a:solidFill>
                  <a:srgbClr val="000000"/>
                </a:solidFill>
                <a:latin typeface="PEELPA+Arial"/>
                <a:cs typeface="PEELPA+Arial"/>
              </a:rPr>
              <a:t> </a:t>
            </a:r>
            <a:r>
              <a:rPr sz="1300" spc="10" dirty="0">
                <a:solidFill>
                  <a:srgbClr val="000000"/>
                </a:solidFill>
                <a:latin typeface="PEELPA+Arial"/>
                <a:cs typeface="PEELPA+Arial"/>
              </a:rPr>
              <a:t>sama.</a:t>
            </a:r>
          </a:p>
        </p:txBody>
      </p:sp>
      <p:sp>
        <p:nvSpPr>
          <p:cNvPr id="11" name="object 11"/>
          <p:cNvSpPr txBox="1"/>
          <p:nvPr/>
        </p:nvSpPr>
        <p:spPr>
          <a:xfrm>
            <a:off x="1402079" y="8167173"/>
            <a:ext cx="3866705" cy="43330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461"/>
              </a:lnSpc>
              <a:spcBef>
                <a:spcPts val="0"/>
              </a:spcBef>
              <a:spcAft>
                <a:spcPts val="0"/>
              </a:spcAft>
            </a:pPr>
            <a:r>
              <a:rPr sz="1300" dirty="0">
                <a:solidFill>
                  <a:srgbClr val="000000"/>
                </a:solidFill>
                <a:latin typeface="RBIVRH+Wingdings"/>
                <a:cs typeface="RBIVRH+Wingdings"/>
              </a:rPr>
              <a:t>Ø</a:t>
            </a:r>
            <a:r>
              <a:rPr sz="1300" spc="188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300" b="1" i="1" dirty="0">
                <a:solidFill>
                  <a:srgbClr val="000000"/>
                </a:solidFill>
                <a:latin typeface="SHRNGF+Arial,BoldItalic"/>
                <a:cs typeface="SHRNGF+Arial,BoldItalic"/>
              </a:rPr>
              <a:t>Alur </a:t>
            </a:r>
            <a:r>
              <a:rPr sz="1300" b="1" i="1" spc="12" dirty="0">
                <a:solidFill>
                  <a:srgbClr val="000000"/>
                </a:solidFill>
                <a:latin typeface="SHRNGF+Arial,BoldItalic"/>
                <a:cs typeface="SHRNGF+Arial,BoldItalic"/>
              </a:rPr>
              <a:t>data</a:t>
            </a:r>
            <a:r>
              <a:rPr sz="1300" b="1" i="1" dirty="0">
                <a:solidFill>
                  <a:srgbClr val="000000"/>
                </a:solidFill>
                <a:latin typeface="SHRNGF+Arial,BoldItalic"/>
                <a:cs typeface="SHRNGF+Arial,BoldItalic"/>
              </a:rPr>
              <a:t> melingkar</a:t>
            </a:r>
            <a:r>
              <a:rPr sz="1300" b="1" i="1" spc="-28" dirty="0">
                <a:solidFill>
                  <a:srgbClr val="000000"/>
                </a:solidFill>
                <a:latin typeface="SHRNGF+Arial,BoldItalic"/>
                <a:cs typeface="SHRNGF+Arial,BoldItalic"/>
              </a:rPr>
              <a:t> </a:t>
            </a:r>
            <a:r>
              <a:rPr sz="1300" b="1" i="1" dirty="0">
                <a:solidFill>
                  <a:srgbClr val="000000"/>
                </a:solidFill>
                <a:latin typeface="SHRNGF+Arial,BoldItalic"/>
                <a:cs typeface="SHRNGF+Arial,BoldItalic"/>
              </a:rPr>
              <a:t>dan alur </a:t>
            </a:r>
            <a:r>
              <a:rPr sz="1300" b="1" i="1" spc="12" dirty="0">
                <a:solidFill>
                  <a:srgbClr val="000000"/>
                </a:solidFill>
                <a:latin typeface="SHRNGF+Arial,BoldItalic"/>
                <a:cs typeface="SHRNGF+Arial,BoldItalic"/>
              </a:rPr>
              <a:t>data</a:t>
            </a:r>
            <a:r>
              <a:rPr sz="1300" b="1" i="1" dirty="0">
                <a:solidFill>
                  <a:srgbClr val="000000"/>
                </a:solidFill>
                <a:latin typeface="SHRNGF+Arial,BoldItalic"/>
                <a:cs typeface="SHRNGF+Arial,BoldItalic"/>
              </a:rPr>
              <a:t> lurus.</a:t>
            </a:r>
          </a:p>
        </p:txBody>
      </p:sp>
      <p:sp>
        <p:nvSpPr>
          <p:cNvPr id="12" name="object 12"/>
          <p:cNvSpPr txBox="1"/>
          <p:nvPr/>
        </p:nvSpPr>
        <p:spPr>
          <a:xfrm>
            <a:off x="1615439" y="8359185"/>
            <a:ext cx="5702435" cy="81732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461"/>
              </a:lnSpc>
              <a:spcBef>
                <a:spcPts val="0"/>
              </a:spcBef>
              <a:spcAft>
                <a:spcPts val="0"/>
              </a:spcAft>
            </a:pPr>
            <a:r>
              <a:rPr sz="1300" dirty="0">
                <a:solidFill>
                  <a:srgbClr val="000000"/>
                </a:solidFill>
                <a:latin typeface="PEELPA+Arial"/>
                <a:cs typeface="PEELPA+Arial"/>
              </a:rPr>
              <a:t>Alur</a:t>
            </a:r>
            <a:r>
              <a:rPr sz="1300" spc="150" dirty="0">
                <a:solidFill>
                  <a:srgbClr val="000000"/>
                </a:solidFill>
                <a:latin typeface="PEELPA+Arial"/>
                <a:cs typeface="PEELPA+Arial"/>
              </a:rPr>
              <a:t> </a:t>
            </a:r>
            <a:r>
              <a:rPr sz="1300" spc="20" dirty="0">
                <a:solidFill>
                  <a:srgbClr val="000000"/>
                </a:solidFill>
                <a:latin typeface="PEELPA+Arial"/>
                <a:cs typeface="PEELPA+Arial"/>
              </a:rPr>
              <a:t>data</a:t>
            </a:r>
            <a:r>
              <a:rPr sz="1300" spc="126" dirty="0">
                <a:solidFill>
                  <a:srgbClr val="000000"/>
                </a:solidFill>
                <a:latin typeface="PEELPA+Arial"/>
                <a:cs typeface="PEELPA+Arial"/>
              </a:rPr>
              <a:t> </a:t>
            </a:r>
            <a:r>
              <a:rPr sz="1300" dirty="0">
                <a:solidFill>
                  <a:srgbClr val="000000"/>
                </a:solidFill>
                <a:latin typeface="PEELPA+Arial"/>
                <a:cs typeface="PEELPA+Arial"/>
              </a:rPr>
              <a:t>dapat</a:t>
            </a:r>
            <a:r>
              <a:rPr sz="1300" spc="171" dirty="0">
                <a:solidFill>
                  <a:srgbClr val="000000"/>
                </a:solidFill>
                <a:latin typeface="PEELPA+Arial"/>
                <a:cs typeface="PEELPA+Arial"/>
              </a:rPr>
              <a:t> </a:t>
            </a:r>
            <a:r>
              <a:rPr sz="1300" dirty="0">
                <a:solidFill>
                  <a:srgbClr val="000000"/>
                </a:solidFill>
                <a:latin typeface="PEELPA+Arial"/>
                <a:cs typeface="PEELPA+Arial"/>
              </a:rPr>
              <a:t>digambarkan</a:t>
            </a:r>
            <a:r>
              <a:rPr sz="1300" spc="151" dirty="0">
                <a:solidFill>
                  <a:srgbClr val="000000"/>
                </a:solidFill>
                <a:latin typeface="PEELPA+Arial"/>
                <a:cs typeface="PEELPA+Arial"/>
              </a:rPr>
              <a:t> </a:t>
            </a:r>
            <a:r>
              <a:rPr sz="1300" dirty="0">
                <a:solidFill>
                  <a:srgbClr val="000000"/>
                </a:solidFill>
                <a:latin typeface="PEELPA+Arial"/>
                <a:cs typeface="PEELPA+Arial"/>
              </a:rPr>
              <a:t>dengan</a:t>
            </a:r>
            <a:r>
              <a:rPr sz="1300" spc="121" dirty="0">
                <a:solidFill>
                  <a:srgbClr val="000000"/>
                </a:solidFill>
                <a:latin typeface="PEELPA+Arial"/>
                <a:cs typeface="PEELPA+Arial"/>
              </a:rPr>
              <a:t> </a:t>
            </a:r>
            <a:r>
              <a:rPr sz="1300" dirty="0">
                <a:solidFill>
                  <a:srgbClr val="000000"/>
                </a:solidFill>
                <a:latin typeface="PEELPA+Arial"/>
                <a:cs typeface="PEELPA+Arial"/>
              </a:rPr>
              <a:t>melingkar</a:t>
            </a:r>
            <a:r>
              <a:rPr sz="1300" spc="151" dirty="0">
                <a:solidFill>
                  <a:srgbClr val="000000"/>
                </a:solidFill>
                <a:latin typeface="PEELPA+Arial"/>
                <a:cs typeface="PEELPA+Arial"/>
              </a:rPr>
              <a:t> </a:t>
            </a:r>
            <a:r>
              <a:rPr sz="1300" dirty="0">
                <a:solidFill>
                  <a:srgbClr val="000000"/>
                </a:solidFill>
                <a:latin typeface="PEELPA+Arial"/>
                <a:cs typeface="PEELPA+Arial"/>
              </a:rPr>
              <a:t>atau</a:t>
            </a:r>
            <a:r>
              <a:rPr sz="1300" spc="160" dirty="0">
                <a:solidFill>
                  <a:srgbClr val="000000"/>
                </a:solidFill>
                <a:latin typeface="PEELPA+Arial"/>
                <a:cs typeface="PEELPA+Arial"/>
              </a:rPr>
              <a:t> </a:t>
            </a:r>
            <a:r>
              <a:rPr sz="1300" dirty="0">
                <a:solidFill>
                  <a:srgbClr val="000000"/>
                </a:solidFill>
                <a:latin typeface="PEELPA+Arial"/>
                <a:cs typeface="PEELPA+Arial"/>
              </a:rPr>
              <a:t>hanya</a:t>
            </a:r>
            <a:r>
              <a:rPr sz="1300" spc="184" dirty="0">
                <a:solidFill>
                  <a:srgbClr val="000000"/>
                </a:solidFill>
                <a:latin typeface="PEELPA+Arial"/>
                <a:cs typeface="PEELPA+Arial"/>
              </a:rPr>
              <a:t> </a:t>
            </a:r>
            <a:r>
              <a:rPr sz="1300" dirty="0">
                <a:solidFill>
                  <a:srgbClr val="000000"/>
                </a:solidFill>
                <a:latin typeface="PEELPA+Arial"/>
                <a:cs typeface="PEELPA+Arial"/>
              </a:rPr>
              <a:t>garis</a:t>
            </a:r>
          </a:p>
          <a:p>
            <a:pPr marL="0" marR="0">
              <a:lnSpc>
                <a:spcPts val="1461"/>
              </a:lnSpc>
              <a:spcBef>
                <a:spcPts val="50"/>
              </a:spcBef>
              <a:spcAft>
                <a:spcPts val="0"/>
              </a:spcAft>
            </a:pPr>
            <a:r>
              <a:rPr sz="1300" dirty="0">
                <a:solidFill>
                  <a:srgbClr val="000000"/>
                </a:solidFill>
                <a:latin typeface="PEELPA+Arial"/>
                <a:cs typeface="PEELPA+Arial"/>
              </a:rPr>
              <a:t>lurus.</a:t>
            </a:r>
            <a:r>
              <a:rPr sz="1300" spc="350" dirty="0">
                <a:solidFill>
                  <a:srgbClr val="000000"/>
                </a:solidFill>
                <a:latin typeface="PEELPA+Arial"/>
                <a:cs typeface="PEELPA+Arial"/>
              </a:rPr>
              <a:t> </a:t>
            </a:r>
            <a:r>
              <a:rPr sz="1300" dirty="0">
                <a:solidFill>
                  <a:srgbClr val="000000"/>
                </a:solidFill>
                <a:latin typeface="PEELPA+Arial"/>
                <a:cs typeface="PEELPA+Arial"/>
              </a:rPr>
              <a:t>Mana</a:t>
            </a:r>
            <a:r>
              <a:rPr sz="1300" spc="347" dirty="0">
                <a:solidFill>
                  <a:srgbClr val="000000"/>
                </a:solidFill>
                <a:latin typeface="PEELPA+Arial"/>
                <a:cs typeface="PEELPA+Arial"/>
              </a:rPr>
              <a:t> </a:t>
            </a:r>
            <a:r>
              <a:rPr sz="1300" dirty="0">
                <a:solidFill>
                  <a:srgbClr val="000000"/>
                </a:solidFill>
                <a:latin typeface="PEELPA+Arial"/>
                <a:cs typeface="PEELPA+Arial"/>
              </a:rPr>
              <a:t>yang</a:t>
            </a:r>
            <a:r>
              <a:rPr sz="1300" spc="350" dirty="0">
                <a:solidFill>
                  <a:srgbClr val="000000"/>
                </a:solidFill>
                <a:latin typeface="PEELPA+Arial"/>
                <a:cs typeface="PEELPA+Arial"/>
              </a:rPr>
              <a:t> </a:t>
            </a:r>
            <a:r>
              <a:rPr sz="1300" dirty="0">
                <a:solidFill>
                  <a:srgbClr val="000000"/>
                </a:solidFill>
                <a:latin typeface="PEELPA+Arial"/>
                <a:cs typeface="PEELPA+Arial"/>
              </a:rPr>
              <a:t>lebih</a:t>
            </a:r>
            <a:r>
              <a:rPr sz="1300" spc="350" dirty="0">
                <a:solidFill>
                  <a:srgbClr val="000000"/>
                </a:solidFill>
                <a:latin typeface="PEELPA+Arial"/>
                <a:cs typeface="PEELPA+Arial"/>
              </a:rPr>
              <a:t> </a:t>
            </a:r>
            <a:r>
              <a:rPr sz="1300" dirty="0">
                <a:solidFill>
                  <a:srgbClr val="000000"/>
                </a:solidFill>
                <a:latin typeface="PEELPA+Arial"/>
                <a:cs typeface="PEELPA+Arial"/>
              </a:rPr>
              <a:t>enak</a:t>
            </a:r>
            <a:r>
              <a:rPr sz="1300" spc="375" dirty="0">
                <a:solidFill>
                  <a:srgbClr val="000000"/>
                </a:solidFill>
                <a:latin typeface="PEELPA+Arial"/>
                <a:cs typeface="PEELPA+Arial"/>
              </a:rPr>
              <a:t> </a:t>
            </a:r>
            <a:r>
              <a:rPr sz="1300" dirty="0">
                <a:solidFill>
                  <a:srgbClr val="000000"/>
                </a:solidFill>
                <a:latin typeface="PEELPA+Arial"/>
                <a:cs typeface="PEELPA+Arial"/>
              </a:rPr>
              <a:t>dipandang</a:t>
            </a:r>
            <a:r>
              <a:rPr sz="1300" spc="375" dirty="0">
                <a:solidFill>
                  <a:srgbClr val="000000"/>
                </a:solidFill>
                <a:latin typeface="PEELPA+Arial"/>
                <a:cs typeface="PEELPA+Arial"/>
              </a:rPr>
              <a:t> </a:t>
            </a:r>
            <a:r>
              <a:rPr sz="1300" dirty="0">
                <a:solidFill>
                  <a:srgbClr val="000000"/>
                </a:solidFill>
                <a:latin typeface="PEELPA+Arial"/>
                <a:cs typeface="PEELPA+Arial"/>
              </a:rPr>
              <a:t>tergantung</a:t>
            </a:r>
            <a:r>
              <a:rPr sz="1300" spc="344" dirty="0">
                <a:solidFill>
                  <a:srgbClr val="000000"/>
                </a:solidFill>
                <a:latin typeface="PEELPA+Arial"/>
                <a:cs typeface="PEELPA+Arial"/>
              </a:rPr>
              <a:t> </a:t>
            </a:r>
            <a:r>
              <a:rPr sz="1300" dirty="0">
                <a:solidFill>
                  <a:srgbClr val="000000"/>
                </a:solidFill>
                <a:latin typeface="PEELPA+Arial"/>
                <a:cs typeface="PEELPA+Arial"/>
              </a:rPr>
              <a:t>siapa</a:t>
            </a:r>
            <a:r>
              <a:rPr sz="1300" spc="345" dirty="0">
                <a:solidFill>
                  <a:srgbClr val="000000"/>
                </a:solidFill>
                <a:latin typeface="PEELPA+Arial"/>
                <a:cs typeface="PEELPA+Arial"/>
              </a:rPr>
              <a:t> </a:t>
            </a:r>
            <a:r>
              <a:rPr sz="1300" dirty="0">
                <a:solidFill>
                  <a:srgbClr val="000000"/>
                </a:solidFill>
                <a:latin typeface="PEELPA+Arial"/>
                <a:cs typeface="PEELPA+Arial"/>
              </a:rPr>
              <a:t>yang</a:t>
            </a:r>
          </a:p>
          <a:p>
            <a:pPr marL="0" marR="0">
              <a:lnSpc>
                <a:spcPts val="1461"/>
              </a:lnSpc>
              <a:spcBef>
                <a:spcPts val="50"/>
              </a:spcBef>
              <a:spcAft>
                <a:spcPts val="0"/>
              </a:spcAft>
            </a:pPr>
            <a:r>
              <a:rPr sz="1300" dirty="0">
                <a:solidFill>
                  <a:srgbClr val="000000"/>
                </a:solidFill>
                <a:latin typeface="PEELPA+Arial"/>
                <a:cs typeface="PEELPA+Arial"/>
              </a:rPr>
              <a:t>akan melihat</a:t>
            </a:r>
            <a:r>
              <a:rPr sz="1300" spc="-10" dirty="0">
                <a:solidFill>
                  <a:srgbClr val="000000"/>
                </a:solidFill>
                <a:latin typeface="PEELPA+Arial"/>
                <a:cs typeface="PEELPA+Arial"/>
              </a:rPr>
              <a:t> </a:t>
            </a:r>
            <a:r>
              <a:rPr sz="1300" spc="23" dirty="0">
                <a:solidFill>
                  <a:srgbClr val="000000"/>
                </a:solidFill>
                <a:latin typeface="PEELPA+Arial"/>
                <a:cs typeface="PEELPA+Arial"/>
              </a:rPr>
              <a:t>DFD</a:t>
            </a:r>
            <a:r>
              <a:rPr sz="1300" spc="-21" dirty="0">
                <a:solidFill>
                  <a:srgbClr val="000000"/>
                </a:solidFill>
                <a:latin typeface="PEELPA+Arial"/>
                <a:cs typeface="PEELPA+Arial"/>
              </a:rPr>
              <a:t> </a:t>
            </a:r>
            <a:r>
              <a:rPr sz="1300" dirty="0">
                <a:solidFill>
                  <a:srgbClr val="000000"/>
                </a:solidFill>
                <a:latin typeface="PEELPA+Arial"/>
                <a:cs typeface="PEELPA+Arial"/>
              </a:rPr>
              <a:t>tersebut.</a:t>
            </a:r>
          </a:p>
        </p:txBody>
      </p:sp>
      <p:sp>
        <p:nvSpPr>
          <p:cNvPr id="13" name="object 13"/>
          <p:cNvSpPr txBox="1"/>
          <p:nvPr/>
        </p:nvSpPr>
        <p:spPr>
          <a:xfrm>
            <a:off x="1402080" y="9168903"/>
            <a:ext cx="2055637" cy="31539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061"/>
              </a:lnSpc>
              <a:spcBef>
                <a:spcPts val="0"/>
              </a:spcBef>
              <a:spcAft>
                <a:spcPts val="0"/>
              </a:spcAft>
            </a:pPr>
            <a:r>
              <a:rPr sz="950" i="1" dirty="0">
                <a:solidFill>
                  <a:srgbClr val="000000"/>
                </a:solidFill>
                <a:latin typeface="GCINAM+Arial,Italic"/>
                <a:cs typeface="GCINAM+Arial,Italic"/>
              </a:rPr>
              <a:t>Analisis dan Perancangan Sistem</a:t>
            </a:r>
          </a:p>
        </p:txBody>
      </p:sp>
      <p:sp>
        <p:nvSpPr>
          <p:cNvPr id="14" name="object 14"/>
          <p:cNvSpPr txBox="1"/>
          <p:nvPr/>
        </p:nvSpPr>
        <p:spPr>
          <a:xfrm>
            <a:off x="5876114" y="9168903"/>
            <a:ext cx="822435" cy="31539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061"/>
              </a:lnSpc>
              <a:spcBef>
                <a:spcPts val="0"/>
              </a:spcBef>
              <a:spcAft>
                <a:spcPts val="0"/>
              </a:spcAft>
            </a:pPr>
            <a:r>
              <a:rPr sz="950" i="1" dirty="0">
                <a:solidFill>
                  <a:srgbClr val="000000"/>
                </a:solidFill>
                <a:latin typeface="GCINAM+Arial,Italic"/>
                <a:cs typeface="GCINAM+Arial,Italic"/>
              </a:rPr>
              <a:t>Halaman 12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1"/>
          <p:cNvSpPr/>
          <p:nvPr/>
        </p:nvSpPr>
        <p:spPr>
          <a:xfrm>
            <a:off x="1383779" y="9165335"/>
            <a:ext cx="5209031" cy="609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" name="object 2"/>
          <p:cNvSpPr/>
          <p:nvPr/>
        </p:nvSpPr>
        <p:spPr>
          <a:xfrm>
            <a:off x="1615439" y="999756"/>
            <a:ext cx="2319515" cy="68884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4279379" y="996708"/>
            <a:ext cx="2148852" cy="691895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1402080" y="2016690"/>
            <a:ext cx="5653086" cy="43330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461"/>
              </a:lnSpc>
              <a:spcBef>
                <a:spcPts val="0"/>
              </a:spcBef>
              <a:spcAft>
                <a:spcPts val="0"/>
              </a:spcAft>
            </a:pPr>
            <a:r>
              <a:rPr sz="1300" dirty="0">
                <a:solidFill>
                  <a:srgbClr val="000000"/>
                </a:solidFill>
                <a:latin typeface="PEELPA+Arial"/>
                <a:cs typeface="PEELPA+Arial"/>
              </a:rPr>
              <a:t>(a).</a:t>
            </a:r>
            <a:r>
              <a:rPr sz="1300" spc="-10" dirty="0">
                <a:solidFill>
                  <a:srgbClr val="000000"/>
                </a:solidFill>
                <a:latin typeface="PEELPA+Arial"/>
                <a:cs typeface="PEELPA+Arial"/>
              </a:rPr>
              <a:t> </a:t>
            </a:r>
            <a:r>
              <a:rPr sz="1300" spc="10" dirty="0">
                <a:solidFill>
                  <a:srgbClr val="000000"/>
                </a:solidFill>
                <a:latin typeface="PEELPA+Arial"/>
                <a:cs typeface="PEELPA+Arial"/>
              </a:rPr>
              <a:t>Alur</a:t>
            </a:r>
            <a:r>
              <a:rPr sz="1300" dirty="0">
                <a:solidFill>
                  <a:srgbClr val="000000"/>
                </a:solidFill>
                <a:latin typeface="PEELPA+Arial"/>
                <a:cs typeface="PEELPA+Arial"/>
              </a:rPr>
              <a:t> </a:t>
            </a:r>
            <a:r>
              <a:rPr sz="1300" spc="12" dirty="0">
                <a:solidFill>
                  <a:srgbClr val="000000"/>
                </a:solidFill>
                <a:latin typeface="PEELPA+Arial"/>
                <a:cs typeface="PEELPA+Arial"/>
              </a:rPr>
              <a:t>data</a:t>
            </a:r>
            <a:r>
              <a:rPr sz="1300" dirty="0">
                <a:solidFill>
                  <a:srgbClr val="000000"/>
                </a:solidFill>
                <a:latin typeface="PEELPA+Arial"/>
                <a:cs typeface="PEELPA+Arial"/>
              </a:rPr>
              <a:t> dengan garis</a:t>
            </a:r>
            <a:r>
              <a:rPr sz="1300" spc="21" dirty="0">
                <a:solidFill>
                  <a:srgbClr val="000000"/>
                </a:solidFill>
                <a:latin typeface="PEELPA+Arial"/>
                <a:cs typeface="PEELPA+Arial"/>
              </a:rPr>
              <a:t> </a:t>
            </a:r>
            <a:r>
              <a:rPr sz="1300" dirty="0">
                <a:solidFill>
                  <a:srgbClr val="000000"/>
                </a:solidFill>
                <a:latin typeface="PEELPA+Arial"/>
                <a:cs typeface="PEELPA+Arial"/>
              </a:rPr>
              <a:t>lurus</a:t>
            </a:r>
            <a:r>
              <a:rPr sz="1300" spc="1130" dirty="0">
                <a:solidFill>
                  <a:srgbClr val="000000"/>
                </a:solidFill>
                <a:latin typeface="PEELPA+Arial"/>
                <a:cs typeface="PEELPA+Arial"/>
              </a:rPr>
              <a:t> </a:t>
            </a:r>
            <a:r>
              <a:rPr sz="1300" dirty="0">
                <a:solidFill>
                  <a:srgbClr val="000000"/>
                </a:solidFill>
                <a:latin typeface="PEELPA+Arial"/>
                <a:cs typeface="PEELPA+Arial"/>
              </a:rPr>
              <a:t>(b).</a:t>
            </a:r>
            <a:r>
              <a:rPr sz="1300" spc="25" dirty="0">
                <a:solidFill>
                  <a:srgbClr val="000000"/>
                </a:solidFill>
                <a:latin typeface="PEELPA+Arial"/>
                <a:cs typeface="PEELPA+Arial"/>
              </a:rPr>
              <a:t> </a:t>
            </a:r>
            <a:r>
              <a:rPr sz="1300" dirty="0">
                <a:solidFill>
                  <a:srgbClr val="000000"/>
                </a:solidFill>
                <a:latin typeface="PEELPA+Arial"/>
                <a:cs typeface="PEELPA+Arial"/>
              </a:rPr>
              <a:t>Alur </a:t>
            </a:r>
            <a:r>
              <a:rPr sz="1300" spc="12" dirty="0">
                <a:solidFill>
                  <a:srgbClr val="000000"/>
                </a:solidFill>
                <a:latin typeface="PEELPA+Arial"/>
                <a:cs typeface="PEELPA+Arial"/>
              </a:rPr>
              <a:t>data</a:t>
            </a:r>
            <a:r>
              <a:rPr sz="1300" dirty="0">
                <a:solidFill>
                  <a:srgbClr val="000000"/>
                </a:solidFill>
                <a:latin typeface="PEELPA+Arial"/>
                <a:cs typeface="PEELPA+Arial"/>
              </a:rPr>
              <a:t> dengan</a:t>
            </a:r>
            <a:r>
              <a:rPr sz="1300" spc="-23" dirty="0">
                <a:solidFill>
                  <a:srgbClr val="000000"/>
                </a:solidFill>
                <a:latin typeface="PEELPA+Arial"/>
                <a:cs typeface="PEELPA+Arial"/>
              </a:rPr>
              <a:t> </a:t>
            </a:r>
            <a:r>
              <a:rPr sz="1300" dirty="0">
                <a:solidFill>
                  <a:srgbClr val="000000"/>
                </a:solidFill>
                <a:latin typeface="PEELPA+Arial"/>
                <a:cs typeface="PEELPA+Arial"/>
              </a:rPr>
              <a:t>melingkar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3599675" y="2208701"/>
            <a:ext cx="1019532" cy="43330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461"/>
              </a:lnSpc>
              <a:spcBef>
                <a:spcPts val="0"/>
              </a:spcBef>
              <a:spcAft>
                <a:spcPts val="0"/>
              </a:spcAft>
            </a:pPr>
            <a:r>
              <a:rPr sz="1300" b="1" spc="12" dirty="0">
                <a:solidFill>
                  <a:srgbClr val="000000"/>
                </a:solidFill>
                <a:latin typeface="IBIDQC+Arial,Bold"/>
                <a:cs typeface="IBIDQC+Arial,Bold"/>
              </a:rPr>
              <a:t>Gambar</a:t>
            </a:r>
            <a:r>
              <a:rPr sz="1300" b="1" spc="-34" dirty="0">
                <a:solidFill>
                  <a:srgbClr val="000000"/>
                </a:solidFill>
                <a:latin typeface="IBIDQC+Arial,Bold"/>
                <a:cs typeface="IBIDQC+Arial,Bold"/>
              </a:rPr>
              <a:t> </a:t>
            </a:r>
            <a:r>
              <a:rPr sz="1300" b="1" dirty="0">
                <a:solidFill>
                  <a:srgbClr val="000000"/>
                </a:solidFill>
                <a:latin typeface="IBIDQC+Arial,Bold"/>
                <a:cs typeface="IBIDQC+Arial,Bold"/>
              </a:rPr>
              <a:t>9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1402079" y="2595797"/>
            <a:ext cx="5947858" cy="62227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461"/>
              </a:lnSpc>
              <a:spcBef>
                <a:spcPts val="0"/>
              </a:spcBef>
              <a:spcAft>
                <a:spcPts val="0"/>
              </a:spcAft>
            </a:pPr>
            <a:r>
              <a:rPr sz="1300" dirty="0">
                <a:solidFill>
                  <a:srgbClr val="000000"/>
                </a:solidFill>
                <a:latin typeface="RBIVRH+Wingdings"/>
                <a:cs typeface="RBIVRH+Wingdings"/>
              </a:rPr>
              <a:t>Ø</a:t>
            </a:r>
            <a:r>
              <a:rPr sz="1300" spc="188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300" b="1" i="1" dirty="0">
                <a:solidFill>
                  <a:srgbClr val="000000"/>
                </a:solidFill>
                <a:latin typeface="SHRNGF+Arial,BoldItalic"/>
                <a:cs typeface="SHRNGF+Arial,BoldItalic"/>
              </a:rPr>
              <a:t>DFD</a:t>
            </a:r>
            <a:r>
              <a:rPr sz="1300" b="1" i="1" spc="753" dirty="0">
                <a:solidFill>
                  <a:srgbClr val="000000"/>
                </a:solidFill>
                <a:latin typeface="SHRNGF+Arial,BoldItalic"/>
                <a:cs typeface="SHRNGF+Arial,BoldItalic"/>
              </a:rPr>
              <a:t> </a:t>
            </a:r>
            <a:r>
              <a:rPr sz="1300" b="1" i="1" dirty="0">
                <a:solidFill>
                  <a:srgbClr val="000000"/>
                </a:solidFill>
                <a:latin typeface="SHRNGF+Arial,BoldItalic"/>
                <a:cs typeface="SHRNGF+Arial,BoldItalic"/>
              </a:rPr>
              <a:t>dengan</a:t>
            </a:r>
            <a:r>
              <a:rPr sz="1300" b="1" i="1" spc="742" dirty="0">
                <a:solidFill>
                  <a:srgbClr val="000000"/>
                </a:solidFill>
                <a:latin typeface="SHRNGF+Arial,BoldItalic"/>
                <a:cs typeface="SHRNGF+Arial,BoldItalic"/>
              </a:rPr>
              <a:t> </a:t>
            </a:r>
            <a:r>
              <a:rPr sz="1300" b="1" i="1" dirty="0">
                <a:solidFill>
                  <a:srgbClr val="000000"/>
                </a:solidFill>
                <a:latin typeface="SHRNGF+Arial,BoldItalic"/>
                <a:cs typeface="SHRNGF+Arial,BoldItalic"/>
              </a:rPr>
              <a:t>gambar</a:t>
            </a:r>
            <a:r>
              <a:rPr sz="1300" b="1" i="1" spc="746" dirty="0">
                <a:solidFill>
                  <a:srgbClr val="000000"/>
                </a:solidFill>
                <a:latin typeface="SHRNGF+Arial,BoldItalic"/>
                <a:cs typeface="SHRNGF+Arial,BoldItalic"/>
              </a:rPr>
              <a:t> </a:t>
            </a:r>
            <a:r>
              <a:rPr sz="1300" b="1" i="1" dirty="0">
                <a:solidFill>
                  <a:srgbClr val="000000"/>
                </a:solidFill>
                <a:latin typeface="SHRNGF+Arial,BoldItalic"/>
                <a:cs typeface="SHRNGF+Arial,BoldItalic"/>
              </a:rPr>
              <a:t>tangan</a:t>
            </a:r>
            <a:r>
              <a:rPr sz="1300" b="1" i="1" spc="746" dirty="0">
                <a:solidFill>
                  <a:srgbClr val="000000"/>
                </a:solidFill>
                <a:latin typeface="SHRNGF+Arial,BoldItalic"/>
                <a:cs typeface="SHRNGF+Arial,BoldItalic"/>
              </a:rPr>
              <a:t> </a:t>
            </a:r>
            <a:r>
              <a:rPr sz="1300" b="1" i="1" dirty="0">
                <a:solidFill>
                  <a:srgbClr val="000000"/>
                </a:solidFill>
                <a:latin typeface="SHRNGF+Arial,BoldItalic"/>
                <a:cs typeface="SHRNGF+Arial,BoldItalic"/>
              </a:rPr>
              <a:t>dan</a:t>
            </a:r>
            <a:r>
              <a:rPr sz="1300" b="1" i="1" spc="715" dirty="0">
                <a:solidFill>
                  <a:srgbClr val="000000"/>
                </a:solidFill>
                <a:latin typeface="SHRNGF+Arial,BoldItalic"/>
                <a:cs typeface="SHRNGF+Arial,BoldItalic"/>
              </a:rPr>
              <a:t> </a:t>
            </a:r>
            <a:r>
              <a:rPr sz="1300" b="1" i="1" dirty="0">
                <a:solidFill>
                  <a:srgbClr val="000000"/>
                </a:solidFill>
                <a:latin typeface="SHRNGF+Arial,BoldItalic"/>
                <a:cs typeface="SHRNGF+Arial,BoldItalic"/>
              </a:rPr>
              <a:t>gambar</a:t>
            </a:r>
            <a:r>
              <a:rPr sz="1300" b="1" i="1" spc="728" dirty="0">
                <a:solidFill>
                  <a:srgbClr val="000000"/>
                </a:solidFill>
                <a:latin typeface="SHRNGF+Arial,BoldItalic"/>
                <a:cs typeface="SHRNGF+Arial,BoldItalic"/>
              </a:rPr>
              <a:t> </a:t>
            </a:r>
            <a:r>
              <a:rPr sz="1300" b="1" i="1" dirty="0">
                <a:solidFill>
                  <a:srgbClr val="000000"/>
                </a:solidFill>
                <a:latin typeface="SHRNGF+Arial,BoldItalic"/>
                <a:cs typeface="SHRNGF+Arial,BoldItalic"/>
              </a:rPr>
              <a:t>menggunakan</a:t>
            </a:r>
          </a:p>
          <a:p>
            <a:pPr marL="213360" marR="0">
              <a:lnSpc>
                <a:spcPts val="1461"/>
              </a:lnSpc>
              <a:spcBef>
                <a:spcPts val="26"/>
              </a:spcBef>
              <a:spcAft>
                <a:spcPts val="0"/>
              </a:spcAft>
            </a:pPr>
            <a:r>
              <a:rPr sz="1300" b="1" i="1" spc="11" dirty="0">
                <a:solidFill>
                  <a:srgbClr val="000000"/>
                </a:solidFill>
                <a:latin typeface="SHRNGF+Arial,BoldItalic"/>
                <a:cs typeface="SHRNGF+Arial,BoldItalic"/>
              </a:rPr>
              <a:t>mesin</a:t>
            </a:r>
            <a:r>
              <a:rPr sz="1300" b="1" dirty="0">
                <a:solidFill>
                  <a:srgbClr val="000000"/>
                </a:solidFill>
                <a:latin typeface="IBIDQC+Arial,Bold"/>
                <a:cs typeface="IBIDQC+Arial,Bold"/>
              </a:rPr>
              <a:t>.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1615439" y="2979833"/>
            <a:ext cx="5704026" cy="81429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461"/>
              </a:lnSpc>
              <a:spcBef>
                <a:spcPts val="0"/>
              </a:spcBef>
              <a:spcAft>
                <a:spcPts val="0"/>
              </a:spcAft>
            </a:pPr>
            <a:r>
              <a:rPr sz="1300" dirty="0">
                <a:solidFill>
                  <a:srgbClr val="000000"/>
                </a:solidFill>
                <a:latin typeface="PEELPA+Arial"/>
                <a:cs typeface="PEELPA+Arial"/>
              </a:rPr>
              <a:t>DFD</a:t>
            </a:r>
            <a:r>
              <a:rPr sz="1300" spc="1347" dirty="0">
                <a:solidFill>
                  <a:srgbClr val="000000"/>
                </a:solidFill>
                <a:latin typeface="PEELPA+Arial"/>
                <a:cs typeface="PEELPA+Arial"/>
              </a:rPr>
              <a:t> </a:t>
            </a:r>
            <a:r>
              <a:rPr sz="1300" dirty="0">
                <a:solidFill>
                  <a:srgbClr val="000000"/>
                </a:solidFill>
                <a:latin typeface="PEELPA+Arial"/>
                <a:cs typeface="PEELPA+Arial"/>
              </a:rPr>
              <a:t>dapat</a:t>
            </a:r>
            <a:r>
              <a:rPr sz="1300" spc="1326" dirty="0">
                <a:solidFill>
                  <a:srgbClr val="000000"/>
                </a:solidFill>
                <a:latin typeface="PEELPA+Arial"/>
                <a:cs typeface="PEELPA+Arial"/>
              </a:rPr>
              <a:t> </a:t>
            </a:r>
            <a:r>
              <a:rPr sz="1300" dirty="0">
                <a:solidFill>
                  <a:srgbClr val="000000"/>
                </a:solidFill>
                <a:latin typeface="PEELPA+Arial"/>
                <a:cs typeface="PEELPA+Arial"/>
              </a:rPr>
              <a:t>digambarkan</a:t>
            </a:r>
            <a:r>
              <a:rPr sz="1300" spc="1305" dirty="0">
                <a:solidFill>
                  <a:srgbClr val="000000"/>
                </a:solidFill>
                <a:latin typeface="PEELPA+Arial"/>
                <a:cs typeface="PEELPA+Arial"/>
              </a:rPr>
              <a:t> </a:t>
            </a:r>
            <a:r>
              <a:rPr sz="1300" spc="10" dirty="0">
                <a:solidFill>
                  <a:srgbClr val="000000"/>
                </a:solidFill>
                <a:latin typeface="PEELPA+Arial"/>
                <a:cs typeface="PEELPA+Arial"/>
              </a:rPr>
              <a:t>secara</a:t>
            </a:r>
            <a:r>
              <a:rPr sz="1300" spc="1302" dirty="0">
                <a:solidFill>
                  <a:srgbClr val="000000"/>
                </a:solidFill>
                <a:latin typeface="PEELPA+Arial"/>
                <a:cs typeface="PEELPA+Arial"/>
              </a:rPr>
              <a:t> </a:t>
            </a:r>
            <a:r>
              <a:rPr sz="1300" spc="10" dirty="0">
                <a:solidFill>
                  <a:srgbClr val="000000"/>
                </a:solidFill>
                <a:latin typeface="PEELPA+Arial"/>
                <a:cs typeface="PEELPA+Arial"/>
              </a:rPr>
              <a:t>manual</a:t>
            </a:r>
            <a:r>
              <a:rPr sz="1300" spc="1330" dirty="0">
                <a:solidFill>
                  <a:srgbClr val="000000"/>
                </a:solidFill>
                <a:latin typeface="PEELPA+Arial"/>
                <a:cs typeface="PEELPA+Arial"/>
              </a:rPr>
              <a:t> </a:t>
            </a:r>
            <a:r>
              <a:rPr sz="1300" dirty="0">
                <a:solidFill>
                  <a:srgbClr val="000000"/>
                </a:solidFill>
                <a:latin typeface="PEELPA+Arial"/>
                <a:cs typeface="PEELPA+Arial"/>
              </a:rPr>
              <a:t>atau</a:t>
            </a:r>
            <a:r>
              <a:rPr sz="1300" spc="1371" dirty="0">
                <a:solidFill>
                  <a:srgbClr val="000000"/>
                </a:solidFill>
                <a:latin typeface="PEELPA+Arial"/>
                <a:cs typeface="PEELPA+Arial"/>
              </a:rPr>
              <a:t> </a:t>
            </a:r>
            <a:r>
              <a:rPr sz="1300" dirty="0">
                <a:solidFill>
                  <a:srgbClr val="000000"/>
                </a:solidFill>
                <a:latin typeface="PEELPA+Arial"/>
                <a:cs typeface="PEELPA+Arial"/>
              </a:rPr>
              <a:t>dengan</a:t>
            </a:r>
          </a:p>
          <a:p>
            <a:pPr marL="0" marR="0">
              <a:lnSpc>
                <a:spcPts val="1461"/>
              </a:lnSpc>
              <a:spcBef>
                <a:spcPts val="26"/>
              </a:spcBef>
              <a:spcAft>
                <a:spcPts val="0"/>
              </a:spcAft>
            </a:pPr>
            <a:r>
              <a:rPr sz="1300" dirty="0">
                <a:solidFill>
                  <a:srgbClr val="000000"/>
                </a:solidFill>
                <a:latin typeface="PEELPA+Arial"/>
                <a:cs typeface="PEELPA+Arial"/>
              </a:rPr>
              <a:t>menggunakan</a:t>
            </a:r>
            <a:r>
              <a:rPr sz="1300" spc="383" dirty="0">
                <a:solidFill>
                  <a:srgbClr val="000000"/>
                </a:solidFill>
                <a:latin typeface="PEELPA+Arial"/>
                <a:cs typeface="PEELPA+Arial"/>
              </a:rPr>
              <a:t> </a:t>
            </a:r>
            <a:r>
              <a:rPr sz="1300" dirty="0">
                <a:solidFill>
                  <a:srgbClr val="000000"/>
                </a:solidFill>
                <a:latin typeface="PEELPA+Arial"/>
                <a:cs typeface="PEELPA+Arial"/>
              </a:rPr>
              <a:t>bantuan</a:t>
            </a:r>
            <a:r>
              <a:rPr sz="1300" spc="368" dirty="0">
                <a:solidFill>
                  <a:srgbClr val="000000"/>
                </a:solidFill>
                <a:latin typeface="PEELPA+Arial"/>
                <a:cs typeface="PEELPA+Arial"/>
              </a:rPr>
              <a:t> </a:t>
            </a:r>
            <a:r>
              <a:rPr sz="1300" dirty="0">
                <a:solidFill>
                  <a:srgbClr val="000000"/>
                </a:solidFill>
                <a:latin typeface="PEELPA+Arial"/>
                <a:cs typeface="PEELPA+Arial"/>
              </a:rPr>
              <a:t>mesin,</a:t>
            </a:r>
            <a:r>
              <a:rPr sz="1300" spc="382" dirty="0">
                <a:solidFill>
                  <a:srgbClr val="000000"/>
                </a:solidFill>
                <a:latin typeface="PEELPA+Arial"/>
                <a:cs typeface="PEELPA+Arial"/>
              </a:rPr>
              <a:t> </a:t>
            </a:r>
            <a:r>
              <a:rPr sz="1300" dirty="0">
                <a:solidFill>
                  <a:srgbClr val="000000"/>
                </a:solidFill>
                <a:latin typeface="PEELPA+Arial"/>
                <a:cs typeface="PEELPA+Arial"/>
              </a:rPr>
              <a:t>tergantung</a:t>
            </a:r>
            <a:r>
              <a:rPr sz="1300" spc="378" dirty="0">
                <a:solidFill>
                  <a:srgbClr val="000000"/>
                </a:solidFill>
                <a:latin typeface="PEELPA+Arial"/>
                <a:cs typeface="PEELPA+Arial"/>
              </a:rPr>
              <a:t> </a:t>
            </a:r>
            <a:r>
              <a:rPr sz="1300" dirty="0">
                <a:solidFill>
                  <a:srgbClr val="000000"/>
                </a:solidFill>
                <a:latin typeface="PEELPA+Arial"/>
                <a:cs typeface="PEELPA+Arial"/>
              </a:rPr>
              <a:t>pilihan</a:t>
            </a:r>
            <a:r>
              <a:rPr sz="1300" spc="372" dirty="0">
                <a:solidFill>
                  <a:srgbClr val="000000"/>
                </a:solidFill>
                <a:latin typeface="PEELPA+Arial"/>
                <a:cs typeface="PEELPA+Arial"/>
              </a:rPr>
              <a:t> </a:t>
            </a:r>
            <a:r>
              <a:rPr sz="1300" dirty="0">
                <a:solidFill>
                  <a:srgbClr val="000000"/>
                </a:solidFill>
                <a:latin typeface="PEELPA+Arial"/>
                <a:cs typeface="PEELPA+Arial"/>
              </a:rPr>
              <a:t>pemakai</a:t>
            </a:r>
            <a:r>
              <a:rPr sz="1300" spc="355" dirty="0">
                <a:solidFill>
                  <a:srgbClr val="000000"/>
                </a:solidFill>
                <a:latin typeface="PEELPA+Arial"/>
                <a:cs typeface="PEELPA+Arial"/>
              </a:rPr>
              <a:t> </a:t>
            </a:r>
            <a:r>
              <a:rPr sz="1300" dirty="0">
                <a:solidFill>
                  <a:srgbClr val="000000"/>
                </a:solidFill>
                <a:latin typeface="PEELPA+Arial"/>
                <a:cs typeface="PEELPA+Arial"/>
              </a:rPr>
              <a:t>atau</a:t>
            </a:r>
          </a:p>
          <a:p>
            <a:pPr marL="0" marR="0">
              <a:lnSpc>
                <a:spcPts val="1461"/>
              </a:lnSpc>
              <a:spcBef>
                <a:spcPts val="50"/>
              </a:spcBef>
              <a:spcAft>
                <a:spcPts val="0"/>
              </a:spcAft>
            </a:pPr>
            <a:r>
              <a:rPr sz="1300" dirty="0">
                <a:solidFill>
                  <a:srgbClr val="000000"/>
                </a:solidFill>
                <a:latin typeface="PEELPA+Arial"/>
                <a:cs typeface="PEELPA+Arial"/>
              </a:rPr>
              <a:t>profesional</a:t>
            </a:r>
            <a:r>
              <a:rPr sz="1300" spc="-18" dirty="0">
                <a:solidFill>
                  <a:srgbClr val="000000"/>
                </a:solidFill>
                <a:latin typeface="PEELPA+Arial"/>
                <a:cs typeface="PEELPA+Arial"/>
              </a:rPr>
              <a:t> </a:t>
            </a:r>
            <a:r>
              <a:rPr sz="1300" spc="10" dirty="0">
                <a:solidFill>
                  <a:srgbClr val="000000"/>
                </a:solidFill>
                <a:latin typeface="PEELPA+Arial"/>
                <a:cs typeface="PEELPA+Arial"/>
              </a:rPr>
              <a:t>sistem.</a:t>
            </a:r>
          </a:p>
        </p:txBody>
      </p:sp>
      <p:sp>
        <p:nvSpPr>
          <p:cNvPr id="9" name="object 9"/>
          <p:cNvSpPr txBox="1"/>
          <p:nvPr/>
        </p:nvSpPr>
        <p:spPr>
          <a:xfrm>
            <a:off x="1402079" y="3744856"/>
            <a:ext cx="4578827" cy="43330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461"/>
              </a:lnSpc>
              <a:spcBef>
                <a:spcPts val="0"/>
              </a:spcBef>
              <a:spcAft>
                <a:spcPts val="0"/>
              </a:spcAft>
            </a:pPr>
            <a:r>
              <a:rPr sz="1300" b="1" i="1" dirty="0">
                <a:solidFill>
                  <a:srgbClr val="000000"/>
                </a:solidFill>
                <a:latin typeface="SHRNGF+Arial,BoldItalic"/>
                <a:cs typeface="SHRNGF+Arial,BoldItalic"/>
              </a:rPr>
              <a:t>5.4. Penghindaran Penggambaran DFD yang</a:t>
            </a:r>
            <a:r>
              <a:rPr sz="1300" b="1" i="1" spc="18" dirty="0">
                <a:solidFill>
                  <a:srgbClr val="000000"/>
                </a:solidFill>
                <a:latin typeface="SHRNGF+Arial,BoldItalic"/>
                <a:cs typeface="SHRNGF+Arial,BoldItalic"/>
              </a:rPr>
              <a:t> </a:t>
            </a:r>
            <a:r>
              <a:rPr sz="1300" b="1" i="1" dirty="0">
                <a:solidFill>
                  <a:srgbClr val="000000"/>
                </a:solidFill>
                <a:latin typeface="SHRNGF+Arial,BoldItalic"/>
                <a:cs typeface="SHRNGF+Arial,BoldItalic"/>
              </a:rPr>
              <a:t>rumit</a:t>
            </a:r>
          </a:p>
        </p:txBody>
      </p:sp>
      <p:sp>
        <p:nvSpPr>
          <p:cNvPr id="10" name="object 10"/>
          <p:cNvSpPr txBox="1"/>
          <p:nvPr/>
        </p:nvSpPr>
        <p:spPr>
          <a:xfrm>
            <a:off x="1402079" y="3936867"/>
            <a:ext cx="5950869" cy="158841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461"/>
              </a:lnSpc>
              <a:spcBef>
                <a:spcPts val="0"/>
              </a:spcBef>
              <a:spcAft>
                <a:spcPts val="0"/>
              </a:spcAft>
            </a:pPr>
            <a:r>
              <a:rPr sz="1300" dirty="0">
                <a:solidFill>
                  <a:srgbClr val="000000"/>
                </a:solidFill>
                <a:latin typeface="PEELPA+Arial"/>
                <a:cs typeface="PEELPA+Arial"/>
              </a:rPr>
              <a:t>Tujuan</a:t>
            </a:r>
            <a:r>
              <a:rPr sz="1300" spc="619" dirty="0">
                <a:solidFill>
                  <a:srgbClr val="000000"/>
                </a:solidFill>
                <a:latin typeface="PEELPA+Arial"/>
                <a:cs typeface="PEELPA+Arial"/>
              </a:rPr>
              <a:t> </a:t>
            </a:r>
            <a:r>
              <a:rPr sz="1300" spc="10" dirty="0">
                <a:solidFill>
                  <a:srgbClr val="000000"/>
                </a:solidFill>
                <a:latin typeface="PEELPA+Arial"/>
                <a:cs typeface="PEELPA+Arial"/>
              </a:rPr>
              <a:t>DFD</a:t>
            </a:r>
            <a:r>
              <a:rPr sz="1300" spc="676" dirty="0">
                <a:solidFill>
                  <a:srgbClr val="000000"/>
                </a:solidFill>
                <a:latin typeface="PEELPA+Arial"/>
                <a:cs typeface="PEELPA+Arial"/>
              </a:rPr>
              <a:t> </a:t>
            </a:r>
            <a:r>
              <a:rPr sz="1300" dirty="0">
                <a:solidFill>
                  <a:srgbClr val="000000"/>
                </a:solidFill>
                <a:latin typeface="PEELPA+Arial"/>
                <a:cs typeface="PEELPA+Arial"/>
              </a:rPr>
              <a:t>adalah</a:t>
            </a:r>
            <a:r>
              <a:rPr sz="1300" spc="673" dirty="0">
                <a:solidFill>
                  <a:srgbClr val="000000"/>
                </a:solidFill>
                <a:latin typeface="PEELPA+Arial"/>
                <a:cs typeface="PEELPA+Arial"/>
              </a:rPr>
              <a:t> </a:t>
            </a:r>
            <a:r>
              <a:rPr sz="1300" dirty="0">
                <a:solidFill>
                  <a:srgbClr val="000000"/>
                </a:solidFill>
                <a:latin typeface="PEELPA+Arial"/>
                <a:cs typeface="PEELPA+Arial"/>
              </a:rPr>
              <a:t>untuk</a:t>
            </a:r>
            <a:r>
              <a:rPr sz="1300" spc="665" dirty="0">
                <a:solidFill>
                  <a:srgbClr val="000000"/>
                </a:solidFill>
                <a:latin typeface="PEELPA+Arial"/>
                <a:cs typeface="PEELPA+Arial"/>
              </a:rPr>
              <a:t> </a:t>
            </a:r>
            <a:r>
              <a:rPr sz="1300" dirty="0">
                <a:solidFill>
                  <a:srgbClr val="000000"/>
                </a:solidFill>
                <a:latin typeface="PEELPA+Arial"/>
                <a:cs typeface="PEELPA+Arial"/>
              </a:rPr>
              <a:t>membuat</a:t>
            </a:r>
            <a:r>
              <a:rPr sz="1300" spc="617" dirty="0">
                <a:solidFill>
                  <a:srgbClr val="000000"/>
                </a:solidFill>
                <a:latin typeface="PEELPA+Arial"/>
                <a:cs typeface="PEELPA+Arial"/>
              </a:rPr>
              <a:t> </a:t>
            </a:r>
            <a:r>
              <a:rPr sz="1300" spc="15" dirty="0">
                <a:solidFill>
                  <a:srgbClr val="000000"/>
                </a:solidFill>
                <a:latin typeface="PEELPA+Arial"/>
                <a:cs typeface="PEELPA+Arial"/>
              </a:rPr>
              <a:t>model</a:t>
            </a:r>
            <a:r>
              <a:rPr sz="1300" spc="607" dirty="0">
                <a:solidFill>
                  <a:srgbClr val="000000"/>
                </a:solidFill>
                <a:latin typeface="PEELPA+Arial"/>
                <a:cs typeface="PEELPA+Arial"/>
              </a:rPr>
              <a:t> </a:t>
            </a:r>
            <a:r>
              <a:rPr sz="1300" spc="12" dirty="0">
                <a:solidFill>
                  <a:srgbClr val="000000"/>
                </a:solidFill>
                <a:latin typeface="PEELPA+Arial"/>
                <a:cs typeface="PEELPA+Arial"/>
              </a:rPr>
              <a:t>fungsi</a:t>
            </a:r>
            <a:r>
              <a:rPr sz="1300" spc="609" dirty="0">
                <a:solidFill>
                  <a:srgbClr val="000000"/>
                </a:solidFill>
                <a:latin typeface="PEELPA+Arial"/>
                <a:cs typeface="PEELPA+Arial"/>
              </a:rPr>
              <a:t> </a:t>
            </a:r>
            <a:r>
              <a:rPr sz="1300" dirty="0">
                <a:solidFill>
                  <a:srgbClr val="000000"/>
                </a:solidFill>
                <a:latin typeface="PEELPA+Arial"/>
                <a:cs typeface="PEELPA+Arial"/>
              </a:rPr>
              <a:t>yang</a:t>
            </a:r>
            <a:r>
              <a:rPr sz="1300" spc="638" dirty="0">
                <a:solidFill>
                  <a:srgbClr val="000000"/>
                </a:solidFill>
                <a:latin typeface="PEELPA+Arial"/>
                <a:cs typeface="PEELPA+Arial"/>
              </a:rPr>
              <a:t> </a:t>
            </a:r>
            <a:r>
              <a:rPr sz="1300" dirty="0">
                <a:solidFill>
                  <a:srgbClr val="000000"/>
                </a:solidFill>
                <a:latin typeface="PEELPA+Arial"/>
                <a:cs typeface="PEELPA+Arial"/>
              </a:rPr>
              <a:t>harus</a:t>
            </a:r>
          </a:p>
          <a:p>
            <a:pPr marL="0" marR="0">
              <a:lnSpc>
                <a:spcPts val="1461"/>
              </a:lnSpc>
              <a:spcBef>
                <a:spcPts val="50"/>
              </a:spcBef>
              <a:spcAft>
                <a:spcPts val="0"/>
              </a:spcAft>
            </a:pPr>
            <a:r>
              <a:rPr sz="1300" dirty="0">
                <a:solidFill>
                  <a:srgbClr val="000000"/>
                </a:solidFill>
                <a:latin typeface="PEELPA+Arial"/>
                <a:cs typeface="PEELPA+Arial"/>
              </a:rPr>
              <a:t>dilaksanakan</a:t>
            </a:r>
            <a:r>
              <a:rPr sz="1300" spc="329" dirty="0">
                <a:solidFill>
                  <a:srgbClr val="000000"/>
                </a:solidFill>
                <a:latin typeface="PEELPA+Arial"/>
                <a:cs typeface="PEELPA+Arial"/>
              </a:rPr>
              <a:t> </a:t>
            </a:r>
            <a:r>
              <a:rPr sz="1300" dirty="0">
                <a:solidFill>
                  <a:srgbClr val="000000"/>
                </a:solidFill>
                <a:latin typeface="PEELPA+Arial"/>
                <a:cs typeface="PEELPA+Arial"/>
              </a:rPr>
              <a:t>oleh</a:t>
            </a:r>
            <a:r>
              <a:rPr sz="1300" spc="305" dirty="0">
                <a:solidFill>
                  <a:srgbClr val="000000"/>
                </a:solidFill>
                <a:latin typeface="PEELPA+Arial"/>
                <a:cs typeface="PEELPA+Arial"/>
              </a:rPr>
              <a:t> </a:t>
            </a:r>
            <a:r>
              <a:rPr sz="1300" dirty="0">
                <a:solidFill>
                  <a:srgbClr val="000000"/>
                </a:solidFill>
                <a:latin typeface="PEELPA+Arial"/>
                <a:cs typeface="PEELPA+Arial"/>
              </a:rPr>
              <a:t>suatu</a:t>
            </a:r>
            <a:r>
              <a:rPr sz="1300" spc="317" dirty="0">
                <a:solidFill>
                  <a:srgbClr val="000000"/>
                </a:solidFill>
                <a:latin typeface="PEELPA+Arial"/>
                <a:cs typeface="PEELPA+Arial"/>
              </a:rPr>
              <a:t> </a:t>
            </a:r>
            <a:r>
              <a:rPr sz="1300" dirty="0">
                <a:solidFill>
                  <a:srgbClr val="000000"/>
                </a:solidFill>
                <a:latin typeface="PEELPA+Arial"/>
                <a:cs typeface="PEELPA+Arial"/>
              </a:rPr>
              <a:t>sistem</a:t>
            </a:r>
            <a:r>
              <a:rPr sz="1300" spc="286" dirty="0">
                <a:solidFill>
                  <a:srgbClr val="000000"/>
                </a:solidFill>
                <a:latin typeface="PEELPA+Arial"/>
                <a:cs typeface="PEELPA+Arial"/>
              </a:rPr>
              <a:t> </a:t>
            </a:r>
            <a:r>
              <a:rPr sz="1300" spc="20" dirty="0">
                <a:solidFill>
                  <a:srgbClr val="000000"/>
                </a:solidFill>
                <a:latin typeface="PEELPA+Arial"/>
                <a:cs typeface="PEELPA+Arial"/>
              </a:rPr>
              <a:t>dan</a:t>
            </a:r>
            <a:r>
              <a:rPr sz="1300" spc="317" dirty="0">
                <a:solidFill>
                  <a:srgbClr val="000000"/>
                </a:solidFill>
                <a:latin typeface="PEELPA+Arial"/>
                <a:cs typeface="PEELPA+Arial"/>
              </a:rPr>
              <a:t> </a:t>
            </a:r>
            <a:r>
              <a:rPr sz="1300" dirty="0">
                <a:solidFill>
                  <a:srgbClr val="000000"/>
                </a:solidFill>
                <a:latin typeface="PEELPA+Arial"/>
                <a:cs typeface="PEELPA+Arial"/>
              </a:rPr>
              <a:t>interaksi</a:t>
            </a:r>
            <a:r>
              <a:rPr sz="1300" spc="334" dirty="0">
                <a:solidFill>
                  <a:srgbClr val="000000"/>
                </a:solidFill>
                <a:latin typeface="PEELPA+Arial"/>
                <a:cs typeface="PEELPA+Arial"/>
              </a:rPr>
              <a:t> </a:t>
            </a:r>
            <a:r>
              <a:rPr sz="1300" dirty="0">
                <a:solidFill>
                  <a:srgbClr val="000000"/>
                </a:solidFill>
                <a:latin typeface="PEELPA+Arial"/>
                <a:cs typeface="PEELPA+Arial"/>
              </a:rPr>
              <a:t>antar</a:t>
            </a:r>
            <a:r>
              <a:rPr sz="1300" spc="336" dirty="0">
                <a:solidFill>
                  <a:srgbClr val="000000"/>
                </a:solidFill>
                <a:latin typeface="PEELPA+Arial"/>
                <a:cs typeface="PEELPA+Arial"/>
              </a:rPr>
              <a:t> </a:t>
            </a:r>
            <a:r>
              <a:rPr sz="1300" dirty="0">
                <a:solidFill>
                  <a:srgbClr val="000000"/>
                </a:solidFill>
                <a:latin typeface="PEELPA+Arial"/>
                <a:cs typeface="PEELPA+Arial"/>
              </a:rPr>
              <a:t>fungsi.</a:t>
            </a:r>
            <a:r>
              <a:rPr sz="1300" spc="330" dirty="0">
                <a:solidFill>
                  <a:srgbClr val="000000"/>
                </a:solidFill>
                <a:latin typeface="PEELPA+Arial"/>
                <a:cs typeface="PEELPA+Arial"/>
              </a:rPr>
              <a:t> </a:t>
            </a:r>
            <a:r>
              <a:rPr sz="1300" dirty="0">
                <a:solidFill>
                  <a:srgbClr val="000000"/>
                </a:solidFill>
                <a:latin typeface="PEELPA+Arial"/>
                <a:cs typeface="PEELPA+Arial"/>
              </a:rPr>
              <a:t>Tujuan</a:t>
            </a:r>
          </a:p>
          <a:p>
            <a:pPr marL="0" marR="0">
              <a:lnSpc>
                <a:spcPts val="1461"/>
              </a:lnSpc>
              <a:spcBef>
                <a:spcPts val="50"/>
              </a:spcBef>
              <a:spcAft>
                <a:spcPts val="0"/>
              </a:spcAft>
            </a:pPr>
            <a:r>
              <a:rPr sz="1300" dirty="0">
                <a:solidFill>
                  <a:srgbClr val="000000"/>
                </a:solidFill>
                <a:latin typeface="PEELPA+Arial"/>
                <a:cs typeface="PEELPA+Arial"/>
              </a:rPr>
              <a:t>lainnya</a:t>
            </a:r>
            <a:r>
              <a:rPr sz="1300" spc="615" dirty="0">
                <a:solidFill>
                  <a:srgbClr val="000000"/>
                </a:solidFill>
                <a:latin typeface="PEELPA+Arial"/>
                <a:cs typeface="PEELPA+Arial"/>
              </a:rPr>
              <a:t> </a:t>
            </a:r>
            <a:r>
              <a:rPr sz="1300" dirty="0">
                <a:solidFill>
                  <a:srgbClr val="000000"/>
                </a:solidFill>
                <a:latin typeface="PEELPA+Arial"/>
                <a:cs typeface="PEELPA+Arial"/>
              </a:rPr>
              <a:t>adalah</a:t>
            </a:r>
            <a:r>
              <a:rPr sz="1300" spc="596" dirty="0">
                <a:solidFill>
                  <a:srgbClr val="000000"/>
                </a:solidFill>
                <a:latin typeface="PEELPA+Arial"/>
                <a:cs typeface="PEELPA+Arial"/>
              </a:rPr>
              <a:t> </a:t>
            </a:r>
            <a:r>
              <a:rPr sz="1300" dirty="0">
                <a:solidFill>
                  <a:srgbClr val="000000"/>
                </a:solidFill>
                <a:latin typeface="PEELPA+Arial"/>
                <a:cs typeface="PEELPA+Arial"/>
              </a:rPr>
              <a:t>agar</a:t>
            </a:r>
            <a:r>
              <a:rPr sz="1300" spc="538" dirty="0">
                <a:solidFill>
                  <a:srgbClr val="000000"/>
                </a:solidFill>
                <a:latin typeface="PEELPA+Arial"/>
                <a:cs typeface="PEELPA+Arial"/>
              </a:rPr>
              <a:t> </a:t>
            </a:r>
            <a:r>
              <a:rPr sz="1300" spc="15" dirty="0">
                <a:solidFill>
                  <a:srgbClr val="000000"/>
                </a:solidFill>
                <a:latin typeface="PEELPA+Arial"/>
                <a:cs typeface="PEELPA+Arial"/>
              </a:rPr>
              <a:t>model</a:t>
            </a:r>
            <a:r>
              <a:rPr sz="1300" spc="532" dirty="0">
                <a:solidFill>
                  <a:srgbClr val="000000"/>
                </a:solidFill>
                <a:latin typeface="PEELPA+Arial"/>
                <a:cs typeface="PEELPA+Arial"/>
              </a:rPr>
              <a:t> </a:t>
            </a:r>
            <a:r>
              <a:rPr sz="1300" dirty="0">
                <a:solidFill>
                  <a:srgbClr val="000000"/>
                </a:solidFill>
                <a:latin typeface="PEELPA+Arial"/>
                <a:cs typeface="PEELPA+Arial"/>
              </a:rPr>
              <a:t>yang</a:t>
            </a:r>
            <a:r>
              <a:rPr sz="1300" spc="538" dirty="0">
                <a:solidFill>
                  <a:srgbClr val="000000"/>
                </a:solidFill>
                <a:latin typeface="PEELPA+Arial"/>
                <a:cs typeface="PEELPA+Arial"/>
              </a:rPr>
              <a:t> </a:t>
            </a:r>
            <a:r>
              <a:rPr sz="1300" spc="10" dirty="0">
                <a:solidFill>
                  <a:srgbClr val="000000"/>
                </a:solidFill>
                <a:latin typeface="PEELPA+Arial"/>
                <a:cs typeface="PEELPA+Arial"/>
              </a:rPr>
              <a:t>dibuat</a:t>
            </a:r>
            <a:r>
              <a:rPr sz="1300" spc="569" dirty="0">
                <a:solidFill>
                  <a:srgbClr val="000000"/>
                </a:solidFill>
                <a:latin typeface="PEELPA+Arial"/>
                <a:cs typeface="PEELPA+Arial"/>
              </a:rPr>
              <a:t> </a:t>
            </a:r>
            <a:r>
              <a:rPr sz="1300" dirty="0">
                <a:solidFill>
                  <a:srgbClr val="000000"/>
                </a:solidFill>
                <a:latin typeface="PEELPA+Arial"/>
                <a:cs typeface="PEELPA+Arial"/>
              </a:rPr>
              <a:t>itu</a:t>
            </a:r>
            <a:r>
              <a:rPr sz="1300" spc="586" dirty="0">
                <a:solidFill>
                  <a:srgbClr val="000000"/>
                </a:solidFill>
                <a:latin typeface="PEELPA+Arial"/>
                <a:cs typeface="PEELPA+Arial"/>
              </a:rPr>
              <a:t> </a:t>
            </a:r>
            <a:r>
              <a:rPr sz="1300" spc="10" dirty="0">
                <a:solidFill>
                  <a:srgbClr val="000000"/>
                </a:solidFill>
                <a:latin typeface="PEELPA+Arial"/>
                <a:cs typeface="PEELPA+Arial"/>
              </a:rPr>
              <a:t>mudah</a:t>
            </a:r>
            <a:r>
              <a:rPr sz="1300" spc="580" dirty="0">
                <a:solidFill>
                  <a:srgbClr val="000000"/>
                </a:solidFill>
                <a:latin typeface="PEELPA+Arial"/>
                <a:cs typeface="PEELPA+Arial"/>
              </a:rPr>
              <a:t> </a:t>
            </a:r>
            <a:r>
              <a:rPr sz="1300" dirty="0">
                <a:solidFill>
                  <a:srgbClr val="000000"/>
                </a:solidFill>
                <a:latin typeface="PEELPA+Arial"/>
                <a:cs typeface="PEELPA+Arial"/>
              </a:rPr>
              <a:t>dibaca</a:t>
            </a:r>
            <a:r>
              <a:rPr sz="1300" spc="586" dirty="0">
                <a:solidFill>
                  <a:srgbClr val="000000"/>
                </a:solidFill>
                <a:latin typeface="PEELPA+Arial"/>
                <a:cs typeface="PEELPA+Arial"/>
              </a:rPr>
              <a:t> </a:t>
            </a:r>
            <a:r>
              <a:rPr sz="1300" dirty="0">
                <a:solidFill>
                  <a:srgbClr val="000000"/>
                </a:solidFill>
                <a:latin typeface="PEELPA+Arial"/>
                <a:cs typeface="PEELPA+Arial"/>
              </a:rPr>
              <a:t>dan</a:t>
            </a:r>
          </a:p>
          <a:p>
            <a:pPr marL="0" marR="0">
              <a:lnSpc>
                <a:spcPts val="1461"/>
              </a:lnSpc>
              <a:spcBef>
                <a:spcPts val="50"/>
              </a:spcBef>
              <a:spcAft>
                <a:spcPts val="0"/>
              </a:spcAft>
            </a:pPr>
            <a:r>
              <a:rPr sz="1300" dirty="0">
                <a:solidFill>
                  <a:srgbClr val="000000"/>
                </a:solidFill>
                <a:latin typeface="PEELPA+Arial"/>
                <a:cs typeface="PEELPA+Arial"/>
              </a:rPr>
              <a:t>dimengerti</a:t>
            </a:r>
            <a:r>
              <a:rPr sz="1300" spc="125" dirty="0">
                <a:solidFill>
                  <a:srgbClr val="000000"/>
                </a:solidFill>
                <a:latin typeface="PEELPA+Arial"/>
                <a:cs typeface="PEELPA+Arial"/>
              </a:rPr>
              <a:t> </a:t>
            </a:r>
            <a:r>
              <a:rPr sz="1300" dirty="0">
                <a:solidFill>
                  <a:srgbClr val="000000"/>
                </a:solidFill>
                <a:latin typeface="PEELPA+Arial"/>
                <a:cs typeface="PEELPA+Arial"/>
              </a:rPr>
              <a:t>tidak</a:t>
            </a:r>
            <a:r>
              <a:rPr sz="1300" spc="180" dirty="0">
                <a:solidFill>
                  <a:srgbClr val="000000"/>
                </a:solidFill>
                <a:latin typeface="PEELPA+Arial"/>
                <a:cs typeface="PEELPA+Arial"/>
              </a:rPr>
              <a:t> </a:t>
            </a:r>
            <a:r>
              <a:rPr sz="1300" dirty="0">
                <a:solidFill>
                  <a:srgbClr val="000000"/>
                </a:solidFill>
                <a:latin typeface="PEELPA+Arial"/>
                <a:cs typeface="PEELPA+Arial"/>
              </a:rPr>
              <a:t>hanya</a:t>
            </a:r>
            <a:r>
              <a:rPr sz="1300" spc="137" dirty="0">
                <a:solidFill>
                  <a:srgbClr val="000000"/>
                </a:solidFill>
                <a:latin typeface="PEELPA+Arial"/>
                <a:cs typeface="PEELPA+Arial"/>
              </a:rPr>
              <a:t> </a:t>
            </a:r>
            <a:r>
              <a:rPr sz="1300" dirty="0">
                <a:solidFill>
                  <a:srgbClr val="000000"/>
                </a:solidFill>
                <a:latin typeface="PEELPA+Arial"/>
                <a:cs typeface="PEELPA+Arial"/>
              </a:rPr>
              <a:t>oleh</a:t>
            </a:r>
            <a:r>
              <a:rPr sz="1300" spc="167" dirty="0">
                <a:solidFill>
                  <a:srgbClr val="000000"/>
                </a:solidFill>
                <a:latin typeface="PEELPA+Arial"/>
                <a:cs typeface="PEELPA+Arial"/>
              </a:rPr>
              <a:t> </a:t>
            </a:r>
            <a:r>
              <a:rPr sz="1300" dirty="0">
                <a:solidFill>
                  <a:srgbClr val="000000"/>
                </a:solidFill>
                <a:latin typeface="PEELPA+Arial"/>
                <a:cs typeface="PEELPA+Arial"/>
              </a:rPr>
              <a:t>profesional</a:t>
            </a:r>
            <a:r>
              <a:rPr sz="1300" spc="146" dirty="0">
                <a:solidFill>
                  <a:srgbClr val="000000"/>
                </a:solidFill>
                <a:latin typeface="PEELPA+Arial"/>
                <a:cs typeface="PEELPA+Arial"/>
              </a:rPr>
              <a:t> </a:t>
            </a:r>
            <a:r>
              <a:rPr sz="1300" dirty="0">
                <a:solidFill>
                  <a:srgbClr val="000000"/>
                </a:solidFill>
                <a:latin typeface="PEELPA+Arial"/>
                <a:cs typeface="PEELPA+Arial"/>
              </a:rPr>
              <a:t>sistem</a:t>
            </a:r>
            <a:r>
              <a:rPr sz="1300" spc="160" dirty="0">
                <a:solidFill>
                  <a:srgbClr val="000000"/>
                </a:solidFill>
                <a:latin typeface="PEELPA+Arial"/>
                <a:cs typeface="PEELPA+Arial"/>
              </a:rPr>
              <a:t> </a:t>
            </a:r>
            <a:r>
              <a:rPr sz="1300" dirty="0">
                <a:solidFill>
                  <a:srgbClr val="000000"/>
                </a:solidFill>
                <a:latin typeface="PEELPA+Arial"/>
                <a:cs typeface="PEELPA+Arial"/>
              </a:rPr>
              <a:t>yang</a:t>
            </a:r>
            <a:r>
              <a:rPr sz="1300" spc="103" dirty="0">
                <a:solidFill>
                  <a:srgbClr val="000000"/>
                </a:solidFill>
                <a:latin typeface="PEELPA+Arial"/>
                <a:cs typeface="PEELPA+Arial"/>
              </a:rPr>
              <a:t> </a:t>
            </a:r>
            <a:r>
              <a:rPr sz="1300" spc="11" dirty="0">
                <a:solidFill>
                  <a:srgbClr val="000000"/>
                </a:solidFill>
                <a:latin typeface="PEELPA+Arial"/>
                <a:cs typeface="PEELPA+Arial"/>
              </a:rPr>
              <a:t>membuat</a:t>
            </a:r>
            <a:r>
              <a:rPr sz="1300" spc="100" dirty="0">
                <a:solidFill>
                  <a:srgbClr val="000000"/>
                </a:solidFill>
                <a:latin typeface="PEELPA+Arial"/>
                <a:cs typeface="PEELPA+Arial"/>
              </a:rPr>
              <a:t> </a:t>
            </a:r>
            <a:r>
              <a:rPr sz="1300" spc="20" dirty="0">
                <a:solidFill>
                  <a:srgbClr val="000000"/>
                </a:solidFill>
                <a:latin typeface="PEELPA+Arial"/>
                <a:cs typeface="PEELPA+Arial"/>
              </a:rPr>
              <a:t>DFD,</a:t>
            </a:r>
          </a:p>
          <a:p>
            <a:pPr marL="0" marR="0">
              <a:lnSpc>
                <a:spcPts val="1461"/>
              </a:lnSpc>
              <a:spcBef>
                <a:spcPts val="74"/>
              </a:spcBef>
              <a:spcAft>
                <a:spcPts val="0"/>
              </a:spcAft>
            </a:pPr>
            <a:r>
              <a:rPr sz="1300" dirty="0">
                <a:solidFill>
                  <a:srgbClr val="000000"/>
                </a:solidFill>
                <a:latin typeface="PEELPA+Arial"/>
                <a:cs typeface="PEELPA+Arial"/>
              </a:rPr>
              <a:t>tetapi</a:t>
            </a:r>
            <a:r>
              <a:rPr sz="1300" spc="138" dirty="0">
                <a:solidFill>
                  <a:srgbClr val="000000"/>
                </a:solidFill>
                <a:latin typeface="PEELPA+Arial"/>
                <a:cs typeface="PEELPA+Arial"/>
              </a:rPr>
              <a:t> </a:t>
            </a:r>
            <a:r>
              <a:rPr sz="1300" dirty="0">
                <a:solidFill>
                  <a:srgbClr val="000000"/>
                </a:solidFill>
                <a:latin typeface="PEELPA+Arial"/>
                <a:cs typeface="PEELPA+Arial"/>
              </a:rPr>
              <a:t>juga</a:t>
            </a:r>
            <a:r>
              <a:rPr sz="1300" spc="137" dirty="0">
                <a:solidFill>
                  <a:srgbClr val="000000"/>
                </a:solidFill>
                <a:latin typeface="PEELPA+Arial"/>
                <a:cs typeface="PEELPA+Arial"/>
              </a:rPr>
              <a:t> </a:t>
            </a:r>
            <a:r>
              <a:rPr sz="1300" dirty="0">
                <a:solidFill>
                  <a:srgbClr val="000000"/>
                </a:solidFill>
                <a:latin typeface="PEELPA+Arial"/>
                <a:cs typeface="PEELPA+Arial"/>
              </a:rPr>
              <a:t>oleh</a:t>
            </a:r>
            <a:r>
              <a:rPr sz="1300" spc="192" dirty="0">
                <a:solidFill>
                  <a:srgbClr val="000000"/>
                </a:solidFill>
                <a:latin typeface="PEELPA+Arial"/>
                <a:cs typeface="PEELPA+Arial"/>
              </a:rPr>
              <a:t> </a:t>
            </a:r>
            <a:r>
              <a:rPr sz="1300" dirty="0">
                <a:solidFill>
                  <a:srgbClr val="000000"/>
                </a:solidFill>
                <a:latin typeface="PEELPA+Arial"/>
                <a:cs typeface="PEELPA+Arial"/>
              </a:rPr>
              <a:t>pemakai</a:t>
            </a:r>
            <a:r>
              <a:rPr sz="1300" spc="150" dirty="0">
                <a:solidFill>
                  <a:srgbClr val="000000"/>
                </a:solidFill>
                <a:latin typeface="PEELPA+Arial"/>
                <a:cs typeface="PEELPA+Arial"/>
              </a:rPr>
              <a:t> </a:t>
            </a:r>
            <a:r>
              <a:rPr sz="1300" dirty="0">
                <a:solidFill>
                  <a:srgbClr val="000000"/>
                </a:solidFill>
                <a:latin typeface="PEELPA+Arial"/>
                <a:cs typeface="PEELPA+Arial"/>
              </a:rPr>
              <a:t>yang</a:t>
            </a:r>
            <a:r>
              <a:rPr sz="1300" spc="182" dirty="0">
                <a:solidFill>
                  <a:srgbClr val="000000"/>
                </a:solidFill>
                <a:latin typeface="PEELPA+Arial"/>
                <a:cs typeface="PEELPA+Arial"/>
              </a:rPr>
              <a:t> </a:t>
            </a:r>
            <a:r>
              <a:rPr sz="1300" dirty="0">
                <a:solidFill>
                  <a:srgbClr val="000000"/>
                </a:solidFill>
                <a:latin typeface="PEELPA+Arial"/>
                <a:cs typeface="PEELPA+Arial"/>
              </a:rPr>
              <a:t>berpengalaman</a:t>
            </a:r>
            <a:r>
              <a:rPr sz="1300" spc="120" dirty="0">
                <a:solidFill>
                  <a:srgbClr val="000000"/>
                </a:solidFill>
                <a:latin typeface="PEELPA+Arial"/>
                <a:cs typeface="PEELPA+Arial"/>
              </a:rPr>
              <a:t> </a:t>
            </a:r>
            <a:r>
              <a:rPr sz="1300" dirty="0">
                <a:solidFill>
                  <a:srgbClr val="000000"/>
                </a:solidFill>
                <a:latin typeface="PEELPA+Arial"/>
                <a:cs typeface="PEELPA+Arial"/>
              </a:rPr>
              <a:t>dengan</a:t>
            </a:r>
            <a:r>
              <a:rPr sz="1300" spc="162" dirty="0">
                <a:solidFill>
                  <a:srgbClr val="000000"/>
                </a:solidFill>
                <a:latin typeface="PEELPA+Arial"/>
                <a:cs typeface="PEELPA+Arial"/>
              </a:rPr>
              <a:t> </a:t>
            </a:r>
            <a:r>
              <a:rPr sz="1300" dirty="0">
                <a:solidFill>
                  <a:srgbClr val="000000"/>
                </a:solidFill>
                <a:latin typeface="PEELPA+Arial"/>
                <a:cs typeface="PEELPA+Arial"/>
              </a:rPr>
              <a:t>subyek</a:t>
            </a:r>
            <a:r>
              <a:rPr sz="1300" spc="182" dirty="0">
                <a:solidFill>
                  <a:srgbClr val="000000"/>
                </a:solidFill>
                <a:latin typeface="PEELPA+Arial"/>
                <a:cs typeface="PEELPA+Arial"/>
              </a:rPr>
              <a:t> </a:t>
            </a:r>
            <a:r>
              <a:rPr sz="1300" dirty="0">
                <a:solidFill>
                  <a:srgbClr val="000000"/>
                </a:solidFill>
                <a:latin typeface="PEELPA+Arial"/>
                <a:cs typeface="PEELPA+Arial"/>
              </a:rPr>
              <a:t>yang</a:t>
            </a:r>
          </a:p>
          <a:p>
            <a:pPr marL="0" marR="0">
              <a:lnSpc>
                <a:spcPts val="1461"/>
              </a:lnSpc>
              <a:spcBef>
                <a:spcPts val="50"/>
              </a:spcBef>
              <a:spcAft>
                <a:spcPts val="0"/>
              </a:spcAft>
            </a:pPr>
            <a:r>
              <a:rPr sz="1300" dirty="0">
                <a:solidFill>
                  <a:srgbClr val="000000"/>
                </a:solidFill>
                <a:latin typeface="PEELPA+Arial"/>
                <a:cs typeface="PEELPA+Arial"/>
              </a:rPr>
              <a:t>terjadi.</a:t>
            </a:r>
            <a:r>
              <a:rPr sz="1300" spc="401" dirty="0">
                <a:solidFill>
                  <a:srgbClr val="000000"/>
                </a:solidFill>
                <a:latin typeface="PEELPA+Arial"/>
                <a:cs typeface="PEELPA+Arial"/>
              </a:rPr>
              <a:t> </a:t>
            </a:r>
            <a:r>
              <a:rPr sz="1300" dirty="0">
                <a:solidFill>
                  <a:srgbClr val="000000"/>
                </a:solidFill>
                <a:latin typeface="PEELPA+Arial"/>
                <a:cs typeface="PEELPA+Arial"/>
              </a:rPr>
              <a:t>Hal</a:t>
            </a:r>
            <a:r>
              <a:rPr sz="1300" spc="393" dirty="0">
                <a:solidFill>
                  <a:srgbClr val="000000"/>
                </a:solidFill>
                <a:latin typeface="PEELPA+Arial"/>
                <a:cs typeface="PEELPA+Arial"/>
              </a:rPr>
              <a:t> </a:t>
            </a:r>
            <a:r>
              <a:rPr sz="1300" spc="-10" dirty="0">
                <a:solidFill>
                  <a:srgbClr val="000000"/>
                </a:solidFill>
                <a:latin typeface="PEELPA+Arial"/>
                <a:cs typeface="PEELPA+Arial"/>
              </a:rPr>
              <a:t>ini</a:t>
            </a:r>
            <a:r>
              <a:rPr sz="1300" spc="389" dirty="0">
                <a:solidFill>
                  <a:srgbClr val="000000"/>
                </a:solidFill>
                <a:latin typeface="PEELPA+Arial"/>
                <a:cs typeface="PEELPA+Arial"/>
              </a:rPr>
              <a:t> </a:t>
            </a:r>
            <a:r>
              <a:rPr sz="1300" spc="10" dirty="0">
                <a:solidFill>
                  <a:srgbClr val="000000"/>
                </a:solidFill>
                <a:latin typeface="PEELPA+Arial"/>
                <a:cs typeface="PEELPA+Arial"/>
              </a:rPr>
              <a:t>berarti</a:t>
            </a:r>
            <a:r>
              <a:rPr sz="1300" spc="369" dirty="0">
                <a:solidFill>
                  <a:srgbClr val="000000"/>
                </a:solidFill>
                <a:latin typeface="PEELPA+Arial"/>
                <a:cs typeface="PEELPA+Arial"/>
              </a:rPr>
              <a:t> </a:t>
            </a:r>
            <a:r>
              <a:rPr sz="1300" spc="18" dirty="0">
                <a:solidFill>
                  <a:srgbClr val="000000"/>
                </a:solidFill>
                <a:latin typeface="PEELPA+Arial"/>
                <a:cs typeface="PEELPA+Arial"/>
              </a:rPr>
              <a:t>DFD</a:t>
            </a:r>
            <a:r>
              <a:rPr sz="1300" spc="360" dirty="0">
                <a:solidFill>
                  <a:srgbClr val="000000"/>
                </a:solidFill>
                <a:latin typeface="PEELPA+Arial"/>
                <a:cs typeface="PEELPA+Arial"/>
              </a:rPr>
              <a:t> </a:t>
            </a:r>
            <a:r>
              <a:rPr sz="1300" dirty="0">
                <a:solidFill>
                  <a:srgbClr val="000000"/>
                </a:solidFill>
                <a:latin typeface="PEELPA+Arial"/>
                <a:cs typeface="PEELPA+Arial"/>
              </a:rPr>
              <a:t>harus</a:t>
            </a:r>
            <a:r>
              <a:rPr sz="1300" spc="373" dirty="0">
                <a:solidFill>
                  <a:srgbClr val="000000"/>
                </a:solidFill>
                <a:latin typeface="PEELPA+Arial"/>
                <a:cs typeface="PEELPA+Arial"/>
              </a:rPr>
              <a:t> </a:t>
            </a:r>
            <a:r>
              <a:rPr sz="1300" spc="11" dirty="0">
                <a:solidFill>
                  <a:srgbClr val="000000"/>
                </a:solidFill>
                <a:latin typeface="PEELPA+Arial"/>
                <a:cs typeface="PEELPA+Arial"/>
              </a:rPr>
              <a:t>mudah</a:t>
            </a:r>
            <a:r>
              <a:rPr sz="1300" spc="397" dirty="0">
                <a:solidFill>
                  <a:srgbClr val="000000"/>
                </a:solidFill>
                <a:latin typeface="PEELPA+Arial"/>
                <a:cs typeface="PEELPA+Arial"/>
              </a:rPr>
              <a:t> </a:t>
            </a:r>
            <a:r>
              <a:rPr sz="1300" dirty="0">
                <a:solidFill>
                  <a:srgbClr val="000000"/>
                </a:solidFill>
                <a:latin typeface="PEELPA+Arial"/>
                <a:cs typeface="PEELPA+Arial"/>
              </a:rPr>
              <a:t>dimengerti,</a:t>
            </a:r>
            <a:r>
              <a:rPr sz="1300" spc="405" dirty="0">
                <a:solidFill>
                  <a:srgbClr val="000000"/>
                </a:solidFill>
                <a:latin typeface="PEELPA+Arial"/>
                <a:cs typeface="PEELPA+Arial"/>
              </a:rPr>
              <a:t> </a:t>
            </a:r>
            <a:r>
              <a:rPr sz="1300" spc="10" dirty="0">
                <a:solidFill>
                  <a:srgbClr val="000000"/>
                </a:solidFill>
                <a:latin typeface="PEELPA+Arial"/>
                <a:cs typeface="PEELPA+Arial"/>
              </a:rPr>
              <a:t>dibaca,</a:t>
            </a:r>
            <a:r>
              <a:rPr sz="1300" spc="370" dirty="0">
                <a:solidFill>
                  <a:srgbClr val="000000"/>
                </a:solidFill>
                <a:latin typeface="PEELPA+Arial"/>
                <a:cs typeface="PEELPA+Arial"/>
              </a:rPr>
              <a:t> </a:t>
            </a:r>
            <a:r>
              <a:rPr sz="1300" dirty="0">
                <a:solidFill>
                  <a:srgbClr val="000000"/>
                </a:solidFill>
                <a:latin typeface="PEELPA+Arial"/>
                <a:cs typeface="PEELPA+Arial"/>
              </a:rPr>
              <a:t>dan</a:t>
            </a:r>
          </a:p>
          <a:p>
            <a:pPr marL="0" marR="0">
              <a:lnSpc>
                <a:spcPts val="1461"/>
              </a:lnSpc>
              <a:spcBef>
                <a:spcPts val="50"/>
              </a:spcBef>
              <a:spcAft>
                <a:spcPts val="0"/>
              </a:spcAft>
            </a:pPr>
            <a:r>
              <a:rPr sz="1300" dirty="0">
                <a:solidFill>
                  <a:srgbClr val="000000"/>
                </a:solidFill>
                <a:latin typeface="PEELPA+Arial"/>
                <a:cs typeface="PEELPA+Arial"/>
              </a:rPr>
              <a:t>menyenangkan</a:t>
            </a:r>
            <a:r>
              <a:rPr sz="1300" spc="-15" dirty="0">
                <a:solidFill>
                  <a:srgbClr val="000000"/>
                </a:solidFill>
                <a:latin typeface="PEELPA+Arial"/>
                <a:cs typeface="PEELPA+Arial"/>
              </a:rPr>
              <a:t> </a:t>
            </a:r>
            <a:r>
              <a:rPr sz="1300" dirty="0">
                <a:solidFill>
                  <a:srgbClr val="000000"/>
                </a:solidFill>
                <a:latin typeface="PEELPA+Arial"/>
                <a:cs typeface="PEELPA+Arial"/>
              </a:rPr>
              <a:t>untuk</a:t>
            </a:r>
            <a:r>
              <a:rPr sz="1300" spc="-12" dirty="0">
                <a:solidFill>
                  <a:srgbClr val="000000"/>
                </a:solidFill>
                <a:latin typeface="PEELPA+Arial"/>
                <a:cs typeface="PEELPA+Arial"/>
              </a:rPr>
              <a:t> </a:t>
            </a:r>
            <a:r>
              <a:rPr sz="1300" dirty="0">
                <a:solidFill>
                  <a:srgbClr val="000000"/>
                </a:solidFill>
                <a:latin typeface="PEELPA+Arial"/>
                <a:cs typeface="PEELPA+Arial"/>
              </a:rPr>
              <a:t>dilihat.</a:t>
            </a:r>
          </a:p>
        </p:txBody>
      </p:sp>
      <p:sp>
        <p:nvSpPr>
          <p:cNvPr id="11" name="object 11"/>
          <p:cNvSpPr txBox="1"/>
          <p:nvPr/>
        </p:nvSpPr>
        <p:spPr>
          <a:xfrm>
            <a:off x="1402079" y="5476018"/>
            <a:ext cx="5949777" cy="100933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461"/>
              </a:lnSpc>
              <a:spcBef>
                <a:spcPts val="0"/>
              </a:spcBef>
              <a:spcAft>
                <a:spcPts val="0"/>
              </a:spcAft>
            </a:pPr>
            <a:r>
              <a:rPr sz="1300" dirty="0">
                <a:solidFill>
                  <a:srgbClr val="000000"/>
                </a:solidFill>
                <a:latin typeface="PEELPA+Arial"/>
                <a:cs typeface="PEELPA+Arial"/>
              </a:rPr>
              <a:t>Pada</a:t>
            </a:r>
            <a:r>
              <a:rPr sz="1300" spc="40" dirty="0">
                <a:solidFill>
                  <a:srgbClr val="000000"/>
                </a:solidFill>
                <a:latin typeface="PEELPA+Arial"/>
                <a:cs typeface="PEELPA+Arial"/>
              </a:rPr>
              <a:t> </a:t>
            </a:r>
            <a:r>
              <a:rPr sz="1300" dirty="0">
                <a:solidFill>
                  <a:srgbClr val="000000"/>
                </a:solidFill>
                <a:latin typeface="PEELPA+Arial"/>
                <a:cs typeface="PEELPA+Arial"/>
              </a:rPr>
              <a:t>banyak</a:t>
            </a:r>
            <a:r>
              <a:rPr sz="1300" spc="28" dirty="0">
                <a:solidFill>
                  <a:srgbClr val="000000"/>
                </a:solidFill>
                <a:latin typeface="PEELPA+Arial"/>
                <a:cs typeface="PEELPA+Arial"/>
              </a:rPr>
              <a:t> </a:t>
            </a:r>
            <a:r>
              <a:rPr sz="1300" dirty="0">
                <a:solidFill>
                  <a:srgbClr val="000000"/>
                </a:solidFill>
                <a:latin typeface="PEELPA+Arial"/>
                <a:cs typeface="PEELPA+Arial"/>
              </a:rPr>
              <a:t>masalah,</a:t>
            </a:r>
            <a:r>
              <a:rPr sz="1300" spc="30" dirty="0">
                <a:solidFill>
                  <a:srgbClr val="000000"/>
                </a:solidFill>
                <a:latin typeface="PEELPA+Arial"/>
                <a:cs typeface="PEELPA+Arial"/>
              </a:rPr>
              <a:t> </a:t>
            </a:r>
            <a:r>
              <a:rPr sz="1300" dirty="0">
                <a:solidFill>
                  <a:srgbClr val="000000"/>
                </a:solidFill>
                <a:latin typeface="PEELPA+Arial"/>
                <a:cs typeface="PEELPA+Arial"/>
              </a:rPr>
              <a:t>DFD</a:t>
            </a:r>
            <a:r>
              <a:rPr sz="1300" spc="20" dirty="0">
                <a:solidFill>
                  <a:srgbClr val="000000"/>
                </a:solidFill>
                <a:latin typeface="PEELPA+Arial"/>
                <a:cs typeface="PEELPA+Arial"/>
              </a:rPr>
              <a:t> </a:t>
            </a:r>
            <a:r>
              <a:rPr sz="1300" dirty="0">
                <a:solidFill>
                  <a:srgbClr val="000000"/>
                </a:solidFill>
                <a:latin typeface="PEELPA+Arial"/>
                <a:cs typeface="PEELPA+Arial"/>
              </a:rPr>
              <a:t>yang</a:t>
            </a:r>
            <a:r>
              <a:rPr sz="1300" spc="34" dirty="0">
                <a:solidFill>
                  <a:srgbClr val="000000"/>
                </a:solidFill>
                <a:latin typeface="PEELPA+Arial"/>
                <a:cs typeface="PEELPA+Arial"/>
              </a:rPr>
              <a:t> </a:t>
            </a:r>
            <a:r>
              <a:rPr sz="1300" dirty="0">
                <a:solidFill>
                  <a:srgbClr val="000000"/>
                </a:solidFill>
                <a:latin typeface="PEELPA+Arial"/>
                <a:cs typeface="PEELPA+Arial"/>
              </a:rPr>
              <a:t>dibuat</a:t>
            </a:r>
            <a:r>
              <a:rPr sz="1300" spc="43" dirty="0">
                <a:solidFill>
                  <a:srgbClr val="000000"/>
                </a:solidFill>
                <a:latin typeface="PEELPA+Arial"/>
                <a:cs typeface="PEELPA+Arial"/>
              </a:rPr>
              <a:t> </a:t>
            </a:r>
            <a:r>
              <a:rPr sz="1300" dirty="0">
                <a:solidFill>
                  <a:srgbClr val="000000"/>
                </a:solidFill>
                <a:latin typeface="PEELPA+Arial"/>
                <a:cs typeface="PEELPA+Arial"/>
              </a:rPr>
              <a:t>tidak</a:t>
            </a:r>
            <a:r>
              <a:rPr sz="1300" spc="62" dirty="0">
                <a:solidFill>
                  <a:srgbClr val="000000"/>
                </a:solidFill>
                <a:latin typeface="PEELPA+Arial"/>
                <a:cs typeface="PEELPA+Arial"/>
              </a:rPr>
              <a:t> </a:t>
            </a:r>
            <a:r>
              <a:rPr sz="1300" dirty="0">
                <a:solidFill>
                  <a:srgbClr val="000000"/>
                </a:solidFill>
                <a:latin typeface="PEELPA+Arial"/>
                <a:cs typeface="PEELPA+Arial"/>
              </a:rPr>
              <a:t>memiliki</a:t>
            </a:r>
            <a:r>
              <a:rPr sz="1300" spc="27" dirty="0">
                <a:solidFill>
                  <a:srgbClr val="000000"/>
                </a:solidFill>
                <a:latin typeface="PEELPA+Arial"/>
                <a:cs typeface="PEELPA+Arial"/>
              </a:rPr>
              <a:t> </a:t>
            </a:r>
            <a:r>
              <a:rPr sz="1300" dirty="0">
                <a:solidFill>
                  <a:srgbClr val="000000"/>
                </a:solidFill>
                <a:latin typeface="PEELPA+Arial"/>
                <a:cs typeface="PEELPA+Arial"/>
              </a:rPr>
              <a:t>terlalu</a:t>
            </a:r>
            <a:r>
              <a:rPr sz="1300" spc="23" dirty="0">
                <a:solidFill>
                  <a:srgbClr val="000000"/>
                </a:solidFill>
                <a:latin typeface="PEELPA+Arial"/>
                <a:cs typeface="PEELPA+Arial"/>
              </a:rPr>
              <a:t> </a:t>
            </a:r>
            <a:r>
              <a:rPr sz="1300" dirty="0">
                <a:solidFill>
                  <a:srgbClr val="000000"/>
                </a:solidFill>
                <a:latin typeface="PEELPA+Arial"/>
                <a:cs typeface="PEELPA+Arial"/>
              </a:rPr>
              <a:t>banyak</a:t>
            </a:r>
          </a:p>
          <a:p>
            <a:pPr marL="0" marR="0">
              <a:lnSpc>
                <a:spcPts val="1461"/>
              </a:lnSpc>
              <a:spcBef>
                <a:spcPts val="50"/>
              </a:spcBef>
              <a:spcAft>
                <a:spcPts val="0"/>
              </a:spcAft>
            </a:pPr>
            <a:r>
              <a:rPr sz="1300" dirty="0">
                <a:solidFill>
                  <a:srgbClr val="000000"/>
                </a:solidFill>
                <a:latin typeface="PEELPA+Arial"/>
                <a:cs typeface="PEELPA+Arial"/>
              </a:rPr>
              <a:t>proses</a:t>
            </a:r>
            <a:r>
              <a:rPr sz="1300" spc="236" dirty="0">
                <a:solidFill>
                  <a:srgbClr val="000000"/>
                </a:solidFill>
                <a:latin typeface="PEELPA+Arial"/>
                <a:cs typeface="PEELPA+Arial"/>
              </a:rPr>
              <a:t> </a:t>
            </a:r>
            <a:r>
              <a:rPr sz="1300" dirty="0">
                <a:solidFill>
                  <a:srgbClr val="000000"/>
                </a:solidFill>
                <a:latin typeface="PEELPA+Arial"/>
                <a:cs typeface="PEELPA+Arial"/>
              </a:rPr>
              <a:t>(maksimal</a:t>
            </a:r>
            <a:r>
              <a:rPr sz="1300" spc="218" dirty="0">
                <a:solidFill>
                  <a:srgbClr val="000000"/>
                </a:solidFill>
                <a:latin typeface="PEELPA+Arial"/>
                <a:cs typeface="PEELPA+Arial"/>
              </a:rPr>
              <a:t> </a:t>
            </a:r>
            <a:r>
              <a:rPr sz="1300" spc="14" dirty="0">
                <a:solidFill>
                  <a:srgbClr val="000000"/>
                </a:solidFill>
                <a:latin typeface="PEELPA+Arial"/>
                <a:cs typeface="PEELPA+Arial"/>
              </a:rPr>
              <a:t>enam</a:t>
            </a:r>
            <a:r>
              <a:rPr sz="1300" spc="234" dirty="0">
                <a:solidFill>
                  <a:srgbClr val="000000"/>
                </a:solidFill>
                <a:latin typeface="PEELPA+Arial"/>
                <a:cs typeface="PEELPA+Arial"/>
              </a:rPr>
              <a:t> </a:t>
            </a:r>
            <a:r>
              <a:rPr sz="1300" spc="10" dirty="0">
                <a:solidFill>
                  <a:srgbClr val="000000"/>
                </a:solidFill>
                <a:latin typeface="PEELPA+Arial"/>
                <a:cs typeface="PEELPA+Arial"/>
              </a:rPr>
              <a:t>proses)</a:t>
            </a:r>
            <a:r>
              <a:rPr sz="1300" spc="213" dirty="0">
                <a:solidFill>
                  <a:srgbClr val="000000"/>
                </a:solidFill>
                <a:latin typeface="PEELPA+Arial"/>
                <a:cs typeface="PEELPA+Arial"/>
              </a:rPr>
              <a:t> </a:t>
            </a:r>
            <a:r>
              <a:rPr sz="1300" dirty="0">
                <a:solidFill>
                  <a:srgbClr val="000000"/>
                </a:solidFill>
                <a:latin typeface="PEELPA+Arial"/>
                <a:cs typeface="PEELPA+Arial"/>
              </a:rPr>
              <a:t>dengan</a:t>
            </a:r>
            <a:r>
              <a:rPr sz="1300" spc="288" dirty="0">
                <a:solidFill>
                  <a:srgbClr val="000000"/>
                </a:solidFill>
                <a:latin typeface="PEELPA+Arial"/>
                <a:cs typeface="PEELPA+Arial"/>
              </a:rPr>
              <a:t> </a:t>
            </a:r>
            <a:r>
              <a:rPr sz="1300" dirty="0">
                <a:solidFill>
                  <a:srgbClr val="000000"/>
                </a:solidFill>
                <a:latin typeface="PEELPA+Arial"/>
                <a:cs typeface="PEELPA+Arial"/>
              </a:rPr>
              <a:t>data</a:t>
            </a:r>
            <a:r>
              <a:rPr sz="1300" spc="217" dirty="0">
                <a:solidFill>
                  <a:srgbClr val="000000"/>
                </a:solidFill>
                <a:latin typeface="PEELPA+Arial"/>
                <a:cs typeface="PEELPA+Arial"/>
              </a:rPr>
              <a:t> </a:t>
            </a:r>
            <a:r>
              <a:rPr sz="1300" dirty="0">
                <a:solidFill>
                  <a:srgbClr val="000000"/>
                </a:solidFill>
                <a:latin typeface="PEELPA+Arial"/>
                <a:cs typeface="PEELPA+Arial"/>
              </a:rPr>
              <a:t>store,</a:t>
            </a:r>
            <a:r>
              <a:rPr sz="1300" spc="264" dirty="0">
                <a:solidFill>
                  <a:srgbClr val="000000"/>
                </a:solidFill>
                <a:latin typeface="PEELPA+Arial"/>
                <a:cs typeface="PEELPA+Arial"/>
              </a:rPr>
              <a:t> </a:t>
            </a:r>
            <a:r>
              <a:rPr sz="1300" dirty="0">
                <a:solidFill>
                  <a:srgbClr val="000000"/>
                </a:solidFill>
                <a:latin typeface="PEELPA+Arial"/>
                <a:cs typeface="PEELPA+Arial"/>
              </a:rPr>
              <a:t>alur</a:t>
            </a:r>
            <a:r>
              <a:rPr sz="1300" spc="247" dirty="0">
                <a:solidFill>
                  <a:srgbClr val="000000"/>
                </a:solidFill>
                <a:latin typeface="PEELPA+Arial"/>
                <a:cs typeface="PEELPA+Arial"/>
              </a:rPr>
              <a:t> </a:t>
            </a:r>
            <a:r>
              <a:rPr sz="1300" spc="17" dirty="0">
                <a:solidFill>
                  <a:srgbClr val="000000"/>
                </a:solidFill>
                <a:latin typeface="PEELPA+Arial"/>
                <a:cs typeface="PEELPA+Arial"/>
              </a:rPr>
              <a:t>data,</a:t>
            </a:r>
            <a:r>
              <a:rPr sz="1300" spc="205" dirty="0">
                <a:solidFill>
                  <a:srgbClr val="000000"/>
                </a:solidFill>
                <a:latin typeface="PEELPA+Arial"/>
                <a:cs typeface="PEELPA+Arial"/>
              </a:rPr>
              <a:t> </a:t>
            </a:r>
            <a:r>
              <a:rPr sz="1300" dirty="0">
                <a:solidFill>
                  <a:srgbClr val="000000"/>
                </a:solidFill>
                <a:latin typeface="PEELPA+Arial"/>
                <a:cs typeface="PEELPA+Arial"/>
              </a:rPr>
              <a:t>dan</a:t>
            </a:r>
          </a:p>
          <a:p>
            <a:pPr marL="0" marR="0">
              <a:lnSpc>
                <a:spcPts val="1461"/>
              </a:lnSpc>
              <a:spcBef>
                <a:spcPts val="50"/>
              </a:spcBef>
              <a:spcAft>
                <a:spcPts val="0"/>
              </a:spcAft>
            </a:pPr>
            <a:r>
              <a:rPr sz="1300" dirty="0">
                <a:solidFill>
                  <a:srgbClr val="000000"/>
                </a:solidFill>
                <a:latin typeface="PEELPA+Arial"/>
                <a:cs typeface="PEELPA+Arial"/>
              </a:rPr>
              <a:t>terminator</a:t>
            </a:r>
            <a:r>
              <a:rPr sz="1300" spc="696" dirty="0">
                <a:solidFill>
                  <a:srgbClr val="000000"/>
                </a:solidFill>
                <a:latin typeface="PEELPA+Arial"/>
                <a:cs typeface="PEELPA+Arial"/>
              </a:rPr>
              <a:t> </a:t>
            </a:r>
            <a:r>
              <a:rPr sz="1300" dirty="0">
                <a:solidFill>
                  <a:srgbClr val="000000"/>
                </a:solidFill>
                <a:latin typeface="PEELPA+Arial"/>
                <a:cs typeface="PEELPA+Arial"/>
              </a:rPr>
              <a:t>yang</a:t>
            </a:r>
            <a:r>
              <a:rPr sz="1300" spc="723" dirty="0">
                <a:solidFill>
                  <a:srgbClr val="000000"/>
                </a:solidFill>
                <a:latin typeface="PEELPA+Arial"/>
                <a:cs typeface="PEELPA+Arial"/>
              </a:rPr>
              <a:t> </a:t>
            </a:r>
            <a:r>
              <a:rPr sz="1300" dirty="0">
                <a:solidFill>
                  <a:srgbClr val="000000"/>
                </a:solidFill>
                <a:latin typeface="PEELPA+Arial"/>
                <a:cs typeface="PEELPA+Arial"/>
              </a:rPr>
              <a:t>berkaitan</a:t>
            </a:r>
            <a:r>
              <a:rPr sz="1300" spc="709" dirty="0">
                <a:solidFill>
                  <a:srgbClr val="000000"/>
                </a:solidFill>
                <a:latin typeface="PEELPA+Arial"/>
                <a:cs typeface="PEELPA+Arial"/>
              </a:rPr>
              <a:t> </a:t>
            </a:r>
            <a:r>
              <a:rPr sz="1300" dirty="0">
                <a:solidFill>
                  <a:srgbClr val="000000"/>
                </a:solidFill>
                <a:latin typeface="PEELPA+Arial"/>
                <a:cs typeface="PEELPA+Arial"/>
              </a:rPr>
              <a:t>dengan</a:t>
            </a:r>
            <a:r>
              <a:rPr sz="1300" spc="680" dirty="0">
                <a:solidFill>
                  <a:srgbClr val="000000"/>
                </a:solidFill>
                <a:latin typeface="PEELPA+Arial"/>
                <a:cs typeface="PEELPA+Arial"/>
              </a:rPr>
              <a:t> </a:t>
            </a:r>
            <a:r>
              <a:rPr sz="1300" dirty="0">
                <a:solidFill>
                  <a:srgbClr val="000000"/>
                </a:solidFill>
                <a:latin typeface="PEELPA+Arial"/>
                <a:cs typeface="PEELPA+Arial"/>
              </a:rPr>
              <a:t>proses</a:t>
            </a:r>
            <a:r>
              <a:rPr sz="1300" spc="734" dirty="0">
                <a:solidFill>
                  <a:srgbClr val="000000"/>
                </a:solidFill>
                <a:latin typeface="PEELPA+Arial"/>
                <a:cs typeface="PEELPA+Arial"/>
              </a:rPr>
              <a:t> </a:t>
            </a:r>
            <a:r>
              <a:rPr sz="1300" dirty="0">
                <a:solidFill>
                  <a:srgbClr val="000000"/>
                </a:solidFill>
                <a:latin typeface="PEELPA+Arial"/>
                <a:cs typeface="PEELPA+Arial"/>
              </a:rPr>
              <a:t>tersebut</a:t>
            </a:r>
            <a:r>
              <a:rPr sz="1300" spc="686" dirty="0">
                <a:solidFill>
                  <a:srgbClr val="000000"/>
                </a:solidFill>
                <a:latin typeface="PEELPA+Arial"/>
                <a:cs typeface="PEELPA+Arial"/>
              </a:rPr>
              <a:t> </a:t>
            </a:r>
            <a:r>
              <a:rPr sz="1300" dirty="0">
                <a:solidFill>
                  <a:srgbClr val="000000"/>
                </a:solidFill>
                <a:latin typeface="PEELPA+Arial"/>
                <a:cs typeface="PEELPA+Arial"/>
              </a:rPr>
              <a:t>dalam</a:t>
            </a:r>
            <a:r>
              <a:rPr sz="1300" spc="721" dirty="0">
                <a:solidFill>
                  <a:srgbClr val="000000"/>
                </a:solidFill>
                <a:latin typeface="PEELPA+Arial"/>
                <a:cs typeface="PEELPA+Arial"/>
              </a:rPr>
              <a:t> </a:t>
            </a:r>
            <a:r>
              <a:rPr sz="1300" dirty="0">
                <a:solidFill>
                  <a:srgbClr val="000000"/>
                </a:solidFill>
                <a:latin typeface="PEELPA+Arial"/>
                <a:cs typeface="PEELPA+Arial"/>
              </a:rPr>
              <a:t>satu</a:t>
            </a:r>
          </a:p>
          <a:p>
            <a:pPr marL="0" marR="0">
              <a:lnSpc>
                <a:spcPts val="1461"/>
              </a:lnSpc>
              <a:spcBef>
                <a:spcPts val="50"/>
              </a:spcBef>
              <a:spcAft>
                <a:spcPts val="0"/>
              </a:spcAft>
            </a:pPr>
            <a:r>
              <a:rPr sz="1300" dirty="0">
                <a:solidFill>
                  <a:srgbClr val="000000"/>
                </a:solidFill>
                <a:latin typeface="PEELPA+Arial"/>
                <a:cs typeface="PEELPA+Arial"/>
              </a:rPr>
              <a:t>diagram.</a:t>
            </a:r>
          </a:p>
        </p:txBody>
      </p:sp>
      <p:sp>
        <p:nvSpPr>
          <p:cNvPr id="12" name="object 12"/>
          <p:cNvSpPr txBox="1"/>
          <p:nvPr/>
        </p:nvSpPr>
        <p:spPr>
          <a:xfrm>
            <a:off x="1402079" y="6436087"/>
            <a:ext cx="5952435" cy="158841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461"/>
              </a:lnSpc>
              <a:spcBef>
                <a:spcPts val="0"/>
              </a:spcBef>
              <a:spcAft>
                <a:spcPts val="0"/>
              </a:spcAft>
            </a:pPr>
            <a:r>
              <a:rPr sz="1300" dirty="0">
                <a:solidFill>
                  <a:srgbClr val="000000"/>
                </a:solidFill>
                <a:latin typeface="PEELPA+Arial"/>
                <a:cs typeface="PEELPA+Arial"/>
              </a:rPr>
              <a:t>Bila</a:t>
            </a:r>
            <a:r>
              <a:rPr sz="1300" spc="463" dirty="0">
                <a:solidFill>
                  <a:srgbClr val="000000"/>
                </a:solidFill>
                <a:latin typeface="PEELPA+Arial"/>
                <a:cs typeface="PEELPA+Arial"/>
              </a:rPr>
              <a:t> </a:t>
            </a:r>
            <a:r>
              <a:rPr sz="1300" dirty="0">
                <a:solidFill>
                  <a:srgbClr val="000000"/>
                </a:solidFill>
                <a:latin typeface="PEELPA+Arial"/>
                <a:cs typeface="PEELPA+Arial"/>
              </a:rPr>
              <a:t>terlalu</a:t>
            </a:r>
            <a:r>
              <a:rPr sz="1300" spc="471" dirty="0">
                <a:solidFill>
                  <a:srgbClr val="000000"/>
                </a:solidFill>
                <a:latin typeface="PEELPA+Arial"/>
                <a:cs typeface="PEELPA+Arial"/>
              </a:rPr>
              <a:t> </a:t>
            </a:r>
            <a:r>
              <a:rPr sz="1300" dirty="0">
                <a:solidFill>
                  <a:srgbClr val="000000"/>
                </a:solidFill>
                <a:latin typeface="PEELPA+Arial"/>
                <a:cs typeface="PEELPA+Arial"/>
              </a:rPr>
              <a:t>banyak</a:t>
            </a:r>
            <a:r>
              <a:rPr sz="1300" spc="448" dirty="0">
                <a:solidFill>
                  <a:srgbClr val="000000"/>
                </a:solidFill>
                <a:latin typeface="PEELPA+Arial"/>
                <a:cs typeface="PEELPA+Arial"/>
              </a:rPr>
              <a:t> </a:t>
            </a:r>
            <a:r>
              <a:rPr sz="1300" dirty="0">
                <a:solidFill>
                  <a:srgbClr val="000000"/>
                </a:solidFill>
                <a:latin typeface="PEELPA+Arial"/>
                <a:cs typeface="PEELPA+Arial"/>
              </a:rPr>
              <a:t>proses,</a:t>
            </a:r>
            <a:r>
              <a:rPr sz="1300" spc="442" dirty="0">
                <a:solidFill>
                  <a:srgbClr val="000000"/>
                </a:solidFill>
                <a:latin typeface="PEELPA+Arial"/>
                <a:cs typeface="PEELPA+Arial"/>
              </a:rPr>
              <a:t> </a:t>
            </a:r>
            <a:r>
              <a:rPr sz="1300" dirty="0">
                <a:solidFill>
                  <a:srgbClr val="000000"/>
                </a:solidFill>
                <a:latin typeface="PEELPA+Arial"/>
                <a:cs typeface="PEELPA+Arial"/>
              </a:rPr>
              <a:t>terminator,</a:t>
            </a:r>
            <a:r>
              <a:rPr sz="1300" spc="426" dirty="0">
                <a:solidFill>
                  <a:srgbClr val="000000"/>
                </a:solidFill>
                <a:latin typeface="PEELPA+Arial"/>
                <a:cs typeface="PEELPA+Arial"/>
              </a:rPr>
              <a:t> </a:t>
            </a:r>
            <a:r>
              <a:rPr sz="1300" spc="14" dirty="0">
                <a:solidFill>
                  <a:srgbClr val="000000"/>
                </a:solidFill>
                <a:latin typeface="PEELPA+Arial"/>
                <a:cs typeface="PEELPA+Arial"/>
              </a:rPr>
              <a:t>data</a:t>
            </a:r>
            <a:r>
              <a:rPr sz="1300" spc="434" dirty="0">
                <a:solidFill>
                  <a:srgbClr val="000000"/>
                </a:solidFill>
                <a:latin typeface="PEELPA+Arial"/>
                <a:cs typeface="PEELPA+Arial"/>
              </a:rPr>
              <a:t> </a:t>
            </a:r>
            <a:r>
              <a:rPr sz="1300" dirty="0">
                <a:solidFill>
                  <a:srgbClr val="000000"/>
                </a:solidFill>
                <a:latin typeface="PEELPA+Arial"/>
                <a:cs typeface="PEELPA+Arial"/>
              </a:rPr>
              <a:t>store,</a:t>
            </a:r>
            <a:r>
              <a:rPr sz="1300" spc="423" dirty="0">
                <a:solidFill>
                  <a:srgbClr val="000000"/>
                </a:solidFill>
                <a:latin typeface="PEELPA+Arial"/>
                <a:cs typeface="PEELPA+Arial"/>
              </a:rPr>
              <a:t> </a:t>
            </a:r>
            <a:r>
              <a:rPr sz="1300" spc="17" dirty="0">
                <a:solidFill>
                  <a:srgbClr val="000000"/>
                </a:solidFill>
                <a:latin typeface="PEELPA+Arial"/>
                <a:cs typeface="PEELPA+Arial"/>
              </a:rPr>
              <a:t>dan</a:t>
            </a:r>
            <a:r>
              <a:rPr sz="1300" spc="440" dirty="0">
                <a:solidFill>
                  <a:srgbClr val="000000"/>
                </a:solidFill>
                <a:latin typeface="PEELPA+Arial"/>
                <a:cs typeface="PEELPA+Arial"/>
              </a:rPr>
              <a:t> </a:t>
            </a:r>
            <a:r>
              <a:rPr sz="1300" dirty="0">
                <a:solidFill>
                  <a:srgbClr val="000000"/>
                </a:solidFill>
                <a:latin typeface="PEELPA+Arial"/>
                <a:cs typeface="PEELPA+Arial"/>
              </a:rPr>
              <a:t>alur</a:t>
            </a:r>
            <a:r>
              <a:rPr sz="1300" spc="463" dirty="0">
                <a:solidFill>
                  <a:srgbClr val="000000"/>
                </a:solidFill>
                <a:latin typeface="PEELPA+Arial"/>
                <a:cs typeface="PEELPA+Arial"/>
              </a:rPr>
              <a:t> </a:t>
            </a:r>
            <a:r>
              <a:rPr sz="1300" dirty="0">
                <a:solidFill>
                  <a:srgbClr val="000000"/>
                </a:solidFill>
                <a:latin typeface="PEELPA+Arial"/>
                <a:cs typeface="PEELPA+Arial"/>
              </a:rPr>
              <a:t>data</a:t>
            </a:r>
          </a:p>
          <a:p>
            <a:pPr marL="0" marR="0">
              <a:lnSpc>
                <a:spcPts val="1461"/>
              </a:lnSpc>
              <a:spcBef>
                <a:spcPts val="50"/>
              </a:spcBef>
              <a:spcAft>
                <a:spcPts val="0"/>
              </a:spcAft>
            </a:pPr>
            <a:r>
              <a:rPr sz="1300" dirty="0">
                <a:solidFill>
                  <a:srgbClr val="000000"/>
                </a:solidFill>
                <a:latin typeface="PEELPA+Arial"/>
                <a:cs typeface="PEELPA+Arial"/>
              </a:rPr>
              <a:t>digambarkan</a:t>
            </a:r>
            <a:r>
              <a:rPr sz="1300" spc="678" dirty="0">
                <a:solidFill>
                  <a:srgbClr val="000000"/>
                </a:solidFill>
                <a:latin typeface="PEELPA+Arial"/>
                <a:cs typeface="PEELPA+Arial"/>
              </a:rPr>
              <a:t> </a:t>
            </a:r>
            <a:r>
              <a:rPr sz="1300" dirty="0">
                <a:solidFill>
                  <a:srgbClr val="000000"/>
                </a:solidFill>
                <a:latin typeface="PEELPA+Arial"/>
                <a:cs typeface="PEELPA+Arial"/>
              </a:rPr>
              <a:t>dalam</a:t>
            </a:r>
            <a:r>
              <a:rPr sz="1300" spc="671" dirty="0">
                <a:solidFill>
                  <a:srgbClr val="000000"/>
                </a:solidFill>
                <a:latin typeface="PEELPA+Arial"/>
                <a:cs typeface="PEELPA+Arial"/>
              </a:rPr>
              <a:t> </a:t>
            </a:r>
            <a:r>
              <a:rPr sz="1300" spc="14" dirty="0">
                <a:solidFill>
                  <a:srgbClr val="000000"/>
                </a:solidFill>
                <a:latin typeface="PEELPA+Arial"/>
                <a:cs typeface="PEELPA+Arial"/>
              </a:rPr>
              <a:t>satu</a:t>
            </a:r>
            <a:r>
              <a:rPr sz="1300" spc="636" dirty="0">
                <a:solidFill>
                  <a:srgbClr val="000000"/>
                </a:solidFill>
                <a:latin typeface="PEELPA+Arial"/>
                <a:cs typeface="PEELPA+Arial"/>
              </a:rPr>
              <a:t> </a:t>
            </a:r>
            <a:r>
              <a:rPr sz="1300" dirty="0">
                <a:solidFill>
                  <a:srgbClr val="000000"/>
                </a:solidFill>
                <a:latin typeface="PEELPA+Arial"/>
                <a:cs typeface="PEELPA+Arial"/>
              </a:rPr>
              <a:t>DFD,</a:t>
            </a:r>
            <a:r>
              <a:rPr sz="1300" spc="613" dirty="0">
                <a:solidFill>
                  <a:srgbClr val="000000"/>
                </a:solidFill>
                <a:latin typeface="PEELPA+Arial"/>
                <a:cs typeface="PEELPA+Arial"/>
              </a:rPr>
              <a:t> </a:t>
            </a:r>
            <a:r>
              <a:rPr sz="1300" spc="17" dirty="0">
                <a:solidFill>
                  <a:srgbClr val="000000"/>
                </a:solidFill>
                <a:latin typeface="PEELPA+Arial"/>
                <a:cs typeface="PEELPA+Arial"/>
              </a:rPr>
              <a:t>maka</a:t>
            </a:r>
            <a:r>
              <a:rPr sz="1300" spc="640" dirty="0">
                <a:solidFill>
                  <a:srgbClr val="000000"/>
                </a:solidFill>
                <a:latin typeface="PEELPA+Arial"/>
                <a:cs typeface="PEELPA+Arial"/>
              </a:rPr>
              <a:t> </a:t>
            </a:r>
            <a:r>
              <a:rPr sz="1300" dirty="0">
                <a:solidFill>
                  <a:srgbClr val="000000"/>
                </a:solidFill>
                <a:latin typeface="PEELPA+Arial"/>
                <a:cs typeface="PEELPA+Arial"/>
              </a:rPr>
              <a:t>ada</a:t>
            </a:r>
            <a:r>
              <a:rPr sz="1300" spc="648" dirty="0">
                <a:solidFill>
                  <a:srgbClr val="000000"/>
                </a:solidFill>
                <a:latin typeface="PEELPA+Arial"/>
                <a:cs typeface="PEELPA+Arial"/>
              </a:rPr>
              <a:t> </a:t>
            </a:r>
            <a:r>
              <a:rPr sz="1300" dirty="0">
                <a:solidFill>
                  <a:srgbClr val="000000"/>
                </a:solidFill>
                <a:latin typeface="PEELPA+Arial"/>
                <a:cs typeface="PEELPA+Arial"/>
              </a:rPr>
              <a:t>kemungkinan</a:t>
            </a:r>
            <a:r>
              <a:rPr sz="1300" spc="701" dirty="0">
                <a:solidFill>
                  <a:srgbClr val="000000"/>
                </a:solidFill>
                <a:latin typeface="PEELPA+Arial"/>
                <a:cs typeface="PEELPA+Arial"/>
              </a:rPr>
              <a:t> </a:t>
            </a:r>
            <a:r>
              <a:rPr sz="1300" dirty="0">
                <a:solidFill>
                  <a:srgbClr val="000000"/>
                </a:solidFill>
                <a:latin typeface="PEELPA+Arial"/>
                <a:cs typeface="PEELPA+Arial"/>
              </a:rPr>
              <a:t>terjadi</a:t>
            </a:r>
          </a:p>
          <a:p>
            <a:pPr marL="0" marR="0">
              <a:lnSpc>
                <a:spcPts val="1461"/>
              </a:lnSpc>
              <a:spcBef>
                <a:spcPts val="50"/>
              </a:spcBef>
              <a:spcAft>
                <a:spcPts val="0"/>
              </a:spcAft>
            </a:pPr>
            <a:r>
              <a:rPr sz="1300" dirty="0">
                <a:solidFill>
                  <a:srgbClr val="000000"/>
                </a:solidFill>
                <a:latin typeface="PEELPA+Arial"/>
                <a:cs typeface="PEELPA+Arial"/>
              </a:rPr>
              <a:t>banyak</a:t>
            </a:r>
            <a:r>
              <a:rPr sz="1300" spc="205" dirty="0">
                <a:solidFill>
                  <a:srgbClr val="000000"/>
                </a:solidFill>
                <a:latin typeface="PEELPA+Arial"/>
                <a:cs typeface="PEELPA+Arial"/>
              </a:rPr>
              <a:t> </a:t>
            </a:r>
            <a:r>
              <a:rPr sz="1300" dirty="0">
                <a:solidFill>
                  <a:srgbClr val="000000"/>
                </a:solidFill>
                <a:latin typeface="PEELPA+Arial"/>
                <a:cs typeface="PEELPA+Arial"/>
              </a:rPr>
              <a:t>persilangan</a:t>
            </a:r>
            <a:r>
              <a:rPr sz="1300" spc="153" dirty="0">
                <a:solidFill>
                  <a:srgbClr val="000000"/>
                </a:solidFill>
                <a:latin typeface="PEELPA+Arial"/>
                <a:cs typeface="PEELPA+Arial"/>
              </a:rPr>
              <a:t> </a:t>
            </a:r>
            <a:r>
              <a:rPr sz="1300" spc="15" dirty="0">
                <a:solidFill>
                  <a:srgbClr val="000000"/>
                </a:solidFill>
                <a:latin typeface="PEELPA+Arial"/>
                <a:cs typeface="PEELPA+Arial"/>
              </a:rPr>
              <a:t>alur</a:t>
            </a:r>
            <a:r>
              <a:rPr sz="1300" spc="142" dirty="0">
                <a:solidFill>
                  <a:srgbClr val="000000"/>
                </a:solidFill>
                <a:latin typeface="PEELPA+Arial"/>
                <a:cs typeface="PEELPA+Arial"/>
              </a:rPr>
              <a:t> </a:t>
            </a:r>
            <a:r>
              <a:rPr sz="1300" dirty="0">
                <a:solidFill>
                  <a:srgbClr val="000000"/>
                </a:solidFill>
                <a:latin typeface="PEELPA+Arial"/>
                <a:cs typeface="PEELPA+Arial"/>
              </a:rPr>
              <a:t>data</a:t>
            </a:r>
            <a:r>
              <a:rPr sz="1300" spc="203" dirty="0">
                <a:solidFill>
                  <a:srgbClr val="000000"/>
                </a:solidFill>
                <a:latin typeface="PEELPA+Arial"/>
                <a:cs typeface="PEELPA+Arial"/>
              </a:rPr>
              <a:t> </a:t>
            </a:r>
            <a:r>
              <a:rPr sz="1300" dirty="0">
                <a:solidFill>
                  <a:srgbClr val="000000"/>
                </a:solidFill>
                <a:latin typeface="PEELPA+Arial"/>
                <a:cs typeface="PEELPA+Arial"/>
              </a:rPr>
              <a:t>dalam</a:t>
            </a:r>
            <a:r>
              <a:rPr sz="1300" spc="215" dirty="0">
                <a:solidFill>
                  <a:srgbClr val="000000"/>
                </a:solidFill>
                <a:latin typeface="PEELPA+Arial"/>
                <a:cs typeface="PEELPA+Arial"/>
              </a:rPr>
              <a:t> </a:t>
            </a:r>
            <a:r>
              <a:rPr sz="1300" dirty="0">
                <a:solidFill>
                  <a:srgbClr val="000000"/>
                </a:solidFill>
                <a:latin typeface="PEELPA+Arial"/>
                <a:cs typeface="PEELPA+Arial"/>
              </a:rPr>
              <a:t>DFD</a:t>
            </a:r>
            <a:r>
              <a:rPr sz="1300" spc="187" dirty="0">
                <a:solidFill>
                  <a:srgbClr val="000000"/>
                </a:solidFill>
                <a:latin typeface="PEELPA+Arial"/>
                <a:cs typeface="PEELPA+Arial"/>
              </a:rPr>
              <a:t> </a:t>
            </a:r>
            <a:r>
              <a:rPr sz="1300" dirty="0">
                <a:solidFill>
                  <a:srgbClr val="000000"/>
                </a:solidFill>
                <a:latin typeface="PEELPA+Arial"/>
                <a:cs typeface="PEELPA+Arial"/>
              </a:rPr>
              <a:t>tersebut.</a:t>
            </a:r>
            <a:r>
              <a:rPr sz="1300" spc="178" dirty="0">
                <a:solidFill>
                  <a:srgbClr val="000000"/>
                </a:solidFill>
                <a:latin typeface="PEELPA+Arial"/>
                <a:cs typeface="PEELPA+Arial"/>
              </a:rPr>
              <a:t> </a:t>
            </a:r>
            <a:r>
              <a:rPr sz="1300" dirty="0">
                <a:solidFill>
                  <a:srgbClr val="000000"/>
                </a:solidFill>
                <a:latin typeface="PEELPA+Arial"/>
                <a:cs typeface="PEELPA+Arial"/>
              </a:rPr>
              <a:t>Persilangan</a:t>
            </a:r>
            <a:r>
              <a:rPr sz="1300" spc="188" dirty="0">
                <a:solidFill>
                  <a:srgbClr val="000000"/>
                </a:solidFill>
                <a:latin typeface="PEELPA+Arial"/>
                <a:cs typeface="PEELPA+Arial"/>
              </a:rPr>
              <a:t> </a:t>
            </a:r>
            <a:r>
              <a:rPr sz="1300" dirty="0">
                <a:solidFill>
                  <a:srgbClr val="000000"/>
                </a:solidFill>
                <a:latin typeface="PEELPA+Arial"/>
                <a:cs typeface="PEELPA+Arial"/>
              </a:rPr>
              <a:t>alur</a:t>
            </a:r>
          </a:p>
          <a:p>
            <a:pPr marL="0" marR="0">
              <a:lnSpc>
                <a:spcPts val="1461"/>
              </a:lnSpc>
              <a:spcBef>
                <a:spcPts val="50"/>
              </a:spcBef>
              <a:spcAft>
                <a:spcPts val="0"/>
              </a:spcAft>
            </a:pPr>
            <a:r>
              <a:rPr sz="1300" spc="11" dirty="0">
                <a:solidFill>
                  <a:srgbClr val="000000"/>
                </a:solidFill>
                <a:latin typeface="PEELPA+Arial"/>
                <a:cs typeface="PEELPA+Arial"/>
              </a:rPr>
              <a:t>data</a:t>
            </a:r>
            <a:r>
              <a:rPr sz="1300" spc="284" dirty="0">
                <a:solidFill>
                  <a:srgbClr val="000000"/>
                </a:solidFill>
                <a:latin typeface="PEELPA+Arial"/>
                <a:cs typeface="PEELPA+Arial"/>
              </a:rPr>
              <a:t> </a:t>
            </a:r>
            <a:r>
              <a:rPr sz="1300" spc="-12" dirty="0">
                <a:solidFill>
                  <a:srgbClr val="000000"/>
                </a:solidFill>
                <a:latin typeface="PEELPA+Arial"/>
                <a:cs typeface="PEELPA+Arial"/>
              </a:rPr>
              <a:t>ini</a:t>
            </a:r>
            <a:r>
              <a:rPr sz="1300" spc="331" dirty="0">
                <a:solidFill>
                  <a:srgbClr val="000000"/>
                </a:solidFill>
                <a:latin typeface="PEELPA+Arial"/>
                <a:cs typeface="PEELPA+Arial"/>
              </a:rPr>
              <a:t> </a:t>
            </a:r>
            <a:r>
              <a:rPr sz="1300" dirty="0">
                <a:solidFill>
                  <a:srgbClr val="000000"/>
                </a:solidFill>
                <a:latin typeface="PEELPA+Arial"/>
                <a:cs typeface="PEELPA+Arial"/>
              </a:rPr>
              <a:t>menyebabkan</a:t>
            </a:r>
            <a:r>
              <a:rPr sz="1300" spc="293" dirty="0">
                <a:solidFill>
                  <a:srgbClr val="000000"/>
                </a:solidFill>
                <a:latin typeface="PEELPA+Arial"/>
                <a:cs typeface="PEELPA+Arial"/>
              </a:rPr>
              <a:t> </a:t>
            </a:r>
            <a:r>
              <a:rPr sz="1300" dirty="0">
                <a:solidFill>
                  <a:srgbClr val="000000"/>
                </a:solidFill>
                <a:latin typeface="PEELPA+Arial"/>
                <a:cs typeface="PEELPA+Arial"/>
              </a:rPr>
              <a:t>pemakai</a:t>
            </a:r>
            <a:r>
              <a:rPr sz="1300" spc="316" dirty="0">
                <a:solidFill>
                  <a:srgbClr val="000000"/>
                </a:solidFill>
                <a:latin typeface="PEELPA+Arial"/>
                <a:cs typeface="PEELPA+Arial"/>
              </a:rPr>
              <a:t> </a:t>
            </a:r>
            <a:r>
              <a:rPr sz="1300" dirty="0">
                <a:solidFill>
                  <a:srgbClr val="000000"/>
                </a:solidFill>
                <a:latin typeface="PEELPA+Arial"/>
                <a:cs typeface="PEELPA+Arial"/>
              </a:rPr>
              <a:t>akan</a:t>
            </a:r>
            <a:r>
              <a:rPr sz="1300" spc="313" dirty="0">
                <a:solidFill>
                  <a:srgbClr val="000000"/>
                </a:solidFill>
                <a:latin typeface="PEELPA+Arial"/>
                <a:cs typeface="PEELPA+Arial"/>
              </a:rPr>
              <a:t> </a:t>
            </a:r>
            <a:r>
              <a:rPr sz="1300" spc="-10" dirty="0">
                <a:solidFill>
                  <a:srgbClr val="000000"/>
                </a:solidFill>
                <a:latin typeface="PEELPA+Arial"/>
                <a:cs typeface="PEELPA+Arial"/>
              </a:rPr>
              <a:t>sulit</a:t>
            </a:r>
            <a:r>
              <a:rPr sz="1300" spc="343" dirty="0">
                <a:solidFill>
                  <a:srgbClr val="000000"/>
                </a:solidFill>
                <a:latin typeface="PEELPA+Arial"/>
                <a:cs typeface="PEELPA+Arial"/>
              </a:rPr>
              <a:t> </a:t>
            </a:r>
            <a:r>
              <a:rPr sz="1300" dirty="0">
                <a:solidFill>
                  <a:srgbClr val="000000"/>
                </a:solidFill>
                <a:latin typeface="PEELPA+Arial"/>
                <a:cs typeface="PEELPA+Arial"/>
              </a:rPr>
              <a:t>membaca</a:t>
            </a:r>
            <a:r>
              <a:rPr sz="1300" spc="310" dirty="0">
                <a:solidFill>
                  <a:srgbClr val="000000"/>
                </a:solidFill>
                <a:latin typeface="PEELPA+Arial"/>
                <a:cs typeface="PEELPA+Arial"/>
              </a:rPr>
              <a:t> </a:t>
            </a:r>
            <a:r>
              <a:rPr sz="1300" spc="15" dirty="0">
                <a:solidFill>
                  <a:srgbClr val="000000"/>
                </a:solidFill>
                <a:latin typeface="PEELPA+Arial"/>
                <a:cs typeface="PEELPA+Arial"/>
              </a:rPr>
              <a:t>dan</a:t>
            </a:r>
            <a:r>
              <a:rPr sz="1300" spc="263" dirty="0">
                <a:solidFill>
                  <a:srgbClr val="000000"/>
                </a:solidFill>
                <a:latin typeface="PEELPA+Arial"/>
                <a:cs typeface="PEELPA+Arial"/>
              </a:rPr>
              <a:t> </a:t>
            </a:r>
            <a:r>
              <a:rPr sz="1300" dirty="0">
                <a:solidFill>
                  <a:srgbClr val="000000"/>
                </a:solidFill>
                <a:latin typeface="PEELPA+Arial"/>
                <a:cs typeface="PEELPA+Arial"/>
              </a:rPr>
              <a:t>mengerti</a:t>
            </a:r>
          </a:p>
          <a:p>
            <a:pPr marL="0" marR="0">
              <a:lnSpc>
                <a:spcPts val="1461"/>
              </a:lnSpc>
              <a:spcBef>
                <a:spcPts val="74"/>
              </a:spcBef>
              <a:spcAft>
                <a:spcPts val="0"/>
              </a:spcAft>
            </a:pPr>
            <a:r>
              <a:rPr sz="1300" dirty="0">
                <a:solidFill>
                  <a:srgbClr val="000000"/>
                </a:solidFill>
                <a:latin typeface="PEELPA+Arial"/>
                <a:cs typeface="PEELPA+Arial"/>
              </a:rPr>
              <a:t>DFD</a:t>
            </a:r>
            <a:r>
              <a:rPr sz="1300" spc="313" dirty="0">
                <a:solidFill>
                  <a:srgbClr val="000000"/>
                </a:solidFill>
                <a:latin typeface="PEELPA+Arial"/>
                <a:cs typeface="PEELPA+Arial"/>
              </a:rPr>
              <a:t> </a:t>
            </a:r>
            <a:r>
              <a:rPr sz="1300" dirty="0">
                <a:solidFill>
                  <a:srgbClr val="000000"/>
                </a:solidFill>
                <a:latin typeface="PEELPA+Arial"/>
                <a:cs typeface="PEELPA+Arial"/>
              </a:rPr>
              <a:t>yang</a:t>
            </a:r>
            <a:r>
              <a:rPr sz="1300" spc="315" dirty="0">
                <a:solidFill>
                  <a:srgbClr val="000000"/>
                </a:solidFill>
                <a:latin typeface="PEELPA+Arial"/>
                <a:cs typeface="PEELPA+Arial"/>
              </a:rPr>
              <a:t> </a:t>
            </a:r>
            <a:r>
              <a:rPr sz="1300" dirty="0">
                <a:solidFill>
                  <a:srgbClr val="000000"/>
                </a:solidFill>
                <a:latin typeface="PEELPA+Arial"/>
                <a:cs typeface="PEELPA+Arial"/>
              </a:rPr>
              <a:t>terbentu.</a:t>
            </a:r>
            <a:r>
              <a:rPr sz="1300" spc="267" dirty="0">
                <a:solidFill>
                  <a:srgbClr val="000000"/>
                </a:solidFill>
                <a:latin typeface="PEELPA+Arial"/>
                <a:cs typeface="PEELPA+Arial"/>
              </a:rPr>
              <a:t> </a:t>
            </a:r>
            <a:r>
              <a:rPr sz="1300" spc="15" dirty="0">
                <a:solidFill>
                  <a:srgbClr val="000000"/>
                </a:solidFill>
                <a:latin typeface="PEELPA+Arial"/>
                <a:cs typeface="PEELPA+Arial"/>
              </a:rPr>
              <a:t>Jadi</a:t>
            </a:r>
            <a:r>
              <a:rPr sz="1300" spc="252" dirty="0">
                <a:solidFill>
                  <a:srgbClr val="000000"/>
                </a:solidFill>
                <a:latin typeface="PEELPA+Arial"/>
                <a:cs typeface="PEELPA+Arial"/>
              </a:rPr>
              <a:t> </a:t>
            </a:r>
            <a:r>
              <a:rPr sz="1300" dirty="0">
                <a:solidFill>
                  <a:srgbClr val="000000"/>
                </a:solidFill>
                <a:latin typeface="PEELPA+Arial"/>
                <a:cs typeface="PEELPA+Arial"/>
              </a:rPr>
              <a:t>semakin</a:t>
            </a:r>
            <a:r>
              <a:rPr sz="1300" spc="325" dirty="0">
                <a:solidFill>
                  <a:srgbClr val="000000"/>
                </a:solidFill>
                <a:latin typeface="PEELPA+Arial"/>
                <a:cs typeface="PEELPA+Arial"/>
              </a:rPr>
              <a:t> </a:t>
            </a:r>
            <a:r>
              <a:rPr sz="1300" dirty="0">
                <a:solidFill>
                  <a:srgbClr val="000000"/>
                </a:solidFill>
                <a:latin typeface="PEELPA+Arial"/>
                <a:cs typeface="PEELPA+Arial"/>
              </a:rPr>
              <a:t>sedikit</a:t>
            </a:r>
            <a:r>
              <a:rPr sz="1300" spc="271" dirty="0">
                <a:solidFill>
                  <a:srgbClr val="000000"/>
                </a:solidFill>
                <a:latin typeface="PEELPA+Arial"/>
                <a:cs typeface="PEELPA+Arial"/>
              </a:rPr>
              <a:t> </a:t>
            </a:r>
            <a:r>
              <a:rPr sz="1300" spc="15" dirty="0">
                <a:solidFill>
                  <a:srgbClr val="000000"/>
                </a:solidFill>
                <a:latin typeface="PEELPA+Arial"/>
                <a:cs typeface="PEELPA+Arial"/>
              </a:rPr>
              <a:t>adanya</a:t>
            </a:r>
            <a:r>
              <a:rPr sz="1300" spc="284" dirty="0">
                <a:solidFill>
                  <a:srgbClr val="000000"/>
                </a:solidFill>
                <a:latin typeface="PEELPA+Arial"/>
                <a:cs typeface="PEELPA+Arial"/>
              </a:rPr>
              <a:t> </a:t>
            </a:r>
            <a:r>
              <a:rPr sz="1300" dirty="0">
                <a:solidFill>
                  <a:srgbClr val="000000"/>
                </a:solidFill>
                <a:latin typeface="PEELPA+Arial"/>
                <a:cs typeface="PEELPA+Arial"/>
              </a:rPr>
              <a:t>persilangan</a:t>
            </a:r>
            <a:r>
              <a:rPr sz="1300" spc="282" dirty="0">
                <a:solidFill>
                  <a:srgbClr val="000000"/>
                </a:solidFill>
                <a:latin typeface="PEELPA+Arial"/>
                <a:cs typeface="PEELPA+Arial"/>
              </a:rPr>
              <a:t> </a:t>
            </a:r>
            <a:r>
              <a:rPr sz="1300" dirty="0">
                <a:solidFill>
                  <a:srgbClr val="000000"/>
                </a:solidFill>
                <a:latin typeface="PEELPA+Arial"/>
                <a:cs typeface="PEELPA+Arial"/>
              </a:rPr>
              <a:t>data</a:t>
            </a:r>
          </a:p>
          <a:p>
            <a:pPr marL="0" marR="0">
              <a:lnSpc>
                <a:spcPts val="1461"/>
              </a:lnSpc>
              <a:spcBef>
                <a:spcPts val="50"/>
              </a:spcBef>
              <a:spcAft>
                <a:spcPts val="0"/>
              </a:spcAft>
            </a:pPr>
            <a:r>
              <a:rPr sz="1300" dirty="0">
                <a:solidFill>
                  <a:srgbClr val="000000"/>
                </a:solidFill>
                <a:latin typeface="PEELPA+Arial"/>
                <a:cs typeface="PEELPA+Arial"/>
              </a:rPr>
              <a:t>pada</a:t>
            </a:r>
            <a:r>
              <a:rPr sz="1300" spc="295" dirty="0">
                <a:solidFill>
                  <a:srgbClr val="000000"/>
                </a:solidFill>
                <a:latin typeface="PEELPA+Arial"/>
                <a:cs typeface="PEELPA+Arial"/>
              </a:rPr>
              <a:t> </a:t>
            </a:r>
            <a:r>
              <a:rPr sz="1300" spc="15" dirty="0">
                <a:solidFill>
                  <a:srgbClr val="000000"/>
                </a:solidFill>
                <a:latin typeface="PEELPA+Arial"/>
                <a:cs typeface="PEELPA+Arial"/>
              </a:rPr>
              <a:t>DFD,</a:t>
            </a:r>
            <a:r>
              <a:rPr sz="1300" spc="261" dirty="0">
                <a:solidFill>
                  <a:srgbClr val="000000"/>
                </a:solidFill>
                <a:latin typeface="PEELPA+Arial"/>
                <a:cs typeface="PEELPA+Arial"/>
              </a:rPr>
              <a:t> </a:t>
            </a:r>
            <a:r>
              <a:rPr sz="1300" spc="15" dirty="0">
                <a:solidFill>
                  <a:srgbClr val="000000"/>
                </a:solidFill>
                <a:latin typeface="PEELPA+Arial"/>
                <a:cs typeface="PEELPA+Arial"/>
              </a:rPr>
              <a:t>maka</a:t>
            </a:r>
            <a:r>
              <a:rPr sz="1300" spc="297" dirty="0">
                <a:solidFill>
                  <a:srgbClr val="000000"/>
                </a:solidFill>
                <a:latin typeface="PEELPA+Arial"/>
                <a:cs typeface="PEELPA+Arial"/>
              </a:rPr>
              <a:t> </a:t>
            </a:r>
            <a:r>
              <a:rPr sz="1300" dirty="0">
                <a:solidFill>
                  <a:srgbClr val="000000"/>
                </a:solidFill>
                <a:latin typeface="PEELPA+Arial"/>
                <a:cs typeface="PEELPA+Arial"/>
              </a:rPr>
              <a:t>makin</a:t>
            </a:r>
            <a:r>
              <a:rPr sz="1300" spc="326" dirty="0">
                <a:solidFill>
                  <a:srgbClr val="000000"/>
                </a:solidFill>
                <a:latin typeface="PEELPA+Arial"/>
                <a:cs typeface="PEELPA+Arial"/>
              </a:rPr>
              <a:t> </a:t>
            </a:r>
            <a:r>
              <a:rPr sz="1300" dirty="0">
                <a:solidFill>
                  <a:srgbClr val="000000"/>
                </a:solidFill>
                <a:latin typeface="PEELPA+Arial"/>
                <a:cs typeface="PEELPA+Arial"/>
              </a:rPr>
              <a:t>baik</a:t>
            </a:r>
            <a:r>
              <a:rPr sz="1300" spc="301" dirty="0">
                <a:solidFill>
                  <a:srgbClr val="000000"/>
                </a:solidFill>
                <a:latin typeface="PEELPA+Arial"/>
                <a:cs typeface="PEELPA+Arial"/>
              </a:rPr>
              <a:t> </a:t>
            </a:r>
            <a:r>
              <a:rPr sz="1300" spc="23" dirty="0">
                <a:solidFill>
                  <a:srgbClr val="000000"/>
                </a:solidFill>
                <a:latin typeface="PEELPA+Arial"/>
                <a:cs typeface="PEELPA+Arial"/>
              </a:rPr>
              <a:t>DFD</a:t>
            </a:r>
            <a:r>
              <a:rPr sz="1300" spc="284" dirty="0">
                <a:solidFill>
                  <a:srgbClr val="000000"/>
                </a:solidFill>
                <a:latin typeface="PEELPA+Arial"/>
                <a:cs typeface="PEELPA+Arial"/>
              </a:rPr>
              <a:t> </a:t>
            </a:r>
            <a:r>
              <a:rPr sz="1300" dirty="0">
                <a:solidFill>
                  <a:srgbClr val="000000"/>
                </a:solidFill>
                <a:latin typeface="PEELPA+Arial"/>
                <a:cs typeface="PEELPA+Arial"/>
              </a:rPr>
              <a:t>yang</a:t>
            </a:r>
            <a:r>
              <a:rPr sz="1300" spc="320" dirty="0">
                <a:solidFill>
                  <a:srgbClr val="000000"/>
                </a:solidFill>
                <a:latin typeface="PEELPA+Arial"/>
                <a:cs typeface="PEELPA+Arial"/>
              </a:rPr>
              <a:t> </a:t>
            </a:r>
            <a:r>
              <a:rPr sz="1300" dirty="0">
                <a:solidFill>
                  <a:srgbClr val="000000"/>
                </a:solidFill>
                <a:latin typeface="PEELPA+Arial"/>
                <a:cs typeface="PEELPA+Arial"/>
              </a:rPr>
              <a:t>dibentuk</a:t>
            </a:r>
            <a:r>
              <a:rPr sz="1300" spc="352" dirty="0">
                <a:solidFill>
                  <a:srgbClr val="000000"/>
                </a:solidFill>
                <a:latin typeface="PEELPA+Arial"/>
                <a:cs typeface="PEELPA+Arial"/>
              </a:rPr>
              <a:t> </a:t>
            </a:r>
            <a:r>
              <a:rPr sz="1300" dirty="0">
                <a:solidFill>
                  <a:srgbClr val="000000"/>
                </a:solidFill>
                <a:latin typeface="PEELPA+Arial"/>
                <a:cs typeface="PEELPA+Arial"/>
              </a:rPr>
              <a:t>oleh</a:t>
            </a:r>
            <a:r>
              <a:rPr sz="1300" spc="311" dirty="0">
                <a:solidFill>
                  <a:srgbClr val="000000"/>
                </a:solidFill>
                <a:latin typeface="PEELPA+Arial"/>
                <a:cs typeface="PEELPA+Arial"/>
              </a:rPr>
              <a:t> </a:t>
            </a:r>
            <a:r>
              <a:rPr sz="1300" dirty="0">
                <a:solidFill>
                  <a:srgbClr val="000000"/>
                </a:solidFill>
                <a:latin typeface="PEELPA+Arial"/>
                <a:cs typeface="PEELPA+Arial"/>
              </a:rPr>
              <a:t>profesional</a:t>
            </a:r>
          </a:p>
          <a:p>
            <a:pPr marL="0" marR="0">
              <a:lnSpc>
                <a:spcPts val="1461"/>
              </a:lnSpc>
              <a:spcBef>
                <a:spcPts val="50"/>
              </a:spcBef>
              <a:spcAft>
                <a:spcPts val="0"/>
              </a:spcAft>
            </a:pPr>
            <a:r>
              <a:rPr sz="1300" dirty="0">
                <a:solidFill>
                  <a:srgbClr val="000000"/>
                </a:solidFill>
                <a:latin typeface="PEELPA+Arial"/>
                <a:cs typeface="PEELPA+Arial"/>
              </a:rPr>
              <a:t>sistem.</a:t>
            </a:r>
          </a:p>
        </p:txBody>
      </p:sp>
      <p:sp>
        <p:nvSpPr>
          <p:cNvPr id="13" name="object 13"/>
          <p:cNvSpPr txBox="1"/>
          <p:nvPr/>
        </p:nvSpPr>
        <p:spPr>
          <a:xfrm>
            <a:off x="1402079" y="7975238"/>
            <a:ext cx="5950505" cy="81732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461"/>
              </a:lnSpc>
              <a:spcBef>
                <a:spcPts val="0"/>
              </a:spcBef>
              <a:spcAft>
                <a:spcPts val="0"/>
              </a:spcAft>
            </a:pPr>
            <a:r>
              <a:rPr sz="1300" dirty="0">
                <a:solidFill>
                  <a:srgbClr val="000000"/>
                </a:solidFill>
                <a:latin typeface="PEELPA+Arial"/>
                <a:cs typeface="PEELPA+Arial"/>
              </a:rPr>
              <a:t>Persilangan</a:t>
            </a:r>
            <a:r>
              <a:rPr sz="1300" spc="252" dirty="0">
                <a:solidFill>
                  <a:srgbClr val="000000"/>
                </a:solidFill>
                <a:latin typeface="PEELPA+Arial"/>
                <a:cs typeface="PEELPA+Arial"/>
              </a:rPr>
              <a:t> </a:t>
            </a:r>
            <a:r>
              <a:rPr sz="1300" dirty="0">
                <a:solidFill>
                  <a:srgbClr val="000000"/>
                </a:solidFill>
                <a:latin typeface="PEELPA+Arial"/>
                <a:cs typeface="PEELPA+Arial"/>
              </a:rPr>
              <a:t>alur</a:t>
            </a:r>
            <a:r>
              <a:rPr sz="1300" spc="288" dirty="0">
                <a:solidFill>
                  <a:srgbClr val="000000"/>
                </a:solidFill>
                <a:latin typeface="PEELPA+Arial"/>
                <a:cs typeface="PEELPA+Arial"/>
              </a:rPr>
              <a:t> </a:t>
            </a:r>
            <a:r>
              <a:rPr sz="1300" dirty="0">
                <a:solidFill>
                  <a:srgbClr val="000000"/>
                </a:solidFill>
                <a:latin typeface="PEELPA+Arial"/>
                <a:cs typeface="PEELPA+Arial"/>
              </a:rPr>
              <a:t>data</a:t>
            </a:r>
            <a:r>
              <a:rPr sz="1300" spc="301" dirty="0">
                <a:solidFill>
                  <a:srgbClr val="000000"/>
                </a:solidFill>
                <a:latin typeface="PEELPA+Arial"/>
                <a:cs typeface="PEELPA+Arial"/>
              </a:rPr>
              <a:t> </a:t>
            </a:r>
            <a:r>
              <a:rPr sz="1300" dirty="0">
                <a:solidFill>
                  <a:srgbClr val="000000"/>
                </a:solidFill>
                <a:latin typeface="PEELPA+Arial"/>
                <a:cs typeface="PEELPA+Arial"/>
              </a:rPr>
              <a:t>ini</a:t>
            </a:r>
            <a:r>
              <a:rPr sz="1300" spc="301" dirty="0">
                <a:solidFill>
                  <a:srgbClr val="000000"/>
                </a:solidFill>
                <a:latin typeface="PEELPA+Arial"/>
                <a:cs typeface="PEELPA+Arial"/>
              </a:rPr>
              <a:t> </a:t>
            </a:r>
            <a:r>
              <a:rPr sz="1300" dirty="0">
                <a:solidFill>
                  <a:srgbClr val="000000"/>
                </a:solidFill>
                <a:latin typeface="PEELPA+Arial"/>
                <a:cs typeface="PEELPA+Arial"/>
              </a:rPr>
              <a:t>dapat</a:t>
            </a:r>
            <a:r>
              <a:rPr sz="1300" spc="285" dirty="0">
                <a:solidFill>
                  <a:srgbClr val="000000"/>
                </a:solidFill>
                <a:latin typeface="PEELPA+Arial"/>
                <a:cs typeface="PEELPA+Arial"/>
              </a:rPr>
              <a:t> </a:t>
            </a:r>
            <a:r>
              <a:rPr sz="1300" dirty="0">
                <a:solidFill>
                  <a:srgbClr val="000000"/>
                </a:solidFill>
                <a:latin typeface="PEELPA+Arial"/>
                <a:cs typeface="PEELPA+Arial"/>
              </a:rPr>
              <a:t>dihindari</a:t>
            </a:r>
            <a:r>
              <a:rPr sz="1300" spc="921" dirty="0">
                <a:solidFill>
                  <a:srgbClr val="000000"/>
                </a:solidFill>
                <a:latin typeface="PEELPA+Arial"/>
                <a:cs typeface="PEELPA+Arial"/>
              </a:rPr>
              <a:t> </a:t>
            </a:r>
            <a:r>
              <a:rPr sz="1300" dirty="0">
                <a:solidFill>
                  <a:srgbClr val="000000"/>
                </a:solidFill>
                <a:latin typeface="PEELPA+Arial"/>
                <a:cs typeface="PEELPA+Arial"/>
              </a:rPr>
              <a:t>dengan</a:t>
            </a:r>
            <a:r>
              <a:rPr sz="1300" spc="250" dirty="0">
                <a:solidFill>
                  <a:srgbClr val="000000"/>
                </a:solidFill>
                <a:latin typeface="PEELPA+Arial"/>
                <a:cs typeface="PEELPA+Arial"/>
              </a:rPr>
              <a:t> </a:t>
            </a:r>
            <a:r>
              <a:rPr sz="1300" dirty="0">
                <a:solidFill>
                  <a:srgbClr val="000000"/>
                </a:solidFill>
                <a:latin typeface="PEELPA+Arial"/>
                <a:cs typeface="PEELPA+Arial"/>
              </a:rPr>
              <a:t>menggambarkan</a:t>
            </a:r>
          </a:p>
          <a:p>
            <a:pPr marL="0" marR="0">
              <a:lnSpc>
                <a:spcPts val="1461"/>
              </a:lnSpc>
              <a:spcBef>
                <a:spcPts val="50"/>
              </a:spcBef>
              <a:spcAft>
                <a:spcPts val="0"/>
              </a:spcAft>
            </a:pPr>
            <a:r>
              <a:rPr sz="1300" dirty="0">
                <a:solidFill>
                  <a:srgbClr val="000000"/>
                </a:solidFill>
                <a:latin typeface="PEELPA+Arial"/>
                <a:cs typeface="PEELPA+Arial"/>
              </a:rPr>
              <a:t>DFD</a:t>
            </a:r>
            <a:r>
              <a:rPr sz="1300" spc="910" dirty="0">
                <a:solidFill>
                  <a:srgbClr val="000000"/>
                </a:solidFill>
                <a:latin typeface="PEELPA+Arial"/>
                <a:cs typeface="PEELPA+Arial"/>
              </a:rPr>
              <a:t> </a:t>
            </a:r>
            <a:r>
              <a:rPr sz="1300" dirty="0">
                <a:solidFill>
                  <a:srgbClr val="000000"/>
                </a:solidFill>
                <a:latin typeface="PEELPA+Arial"/>
                <a:cs typeface="PEELPA+Arial"/>
              </a:rPr>
              <a:t>secara</a:t>
            </a:r>
            <a:r>
              <a:rPr sz="1300" spc="943" dirty="0">
                <a:solidFill>
                  <a:srgbClr val="000000"/>
                </a:solidFill>
                <a:latin typeface="PEELPA+Arial"/>
                <a:cs typeface="PEELPA+Arial"/>
              </a:rPr>
              <a:t> </a:t>
            </a:r>
            <a:r>
              <a:rPr sz="1300" dirty="0">
                <a:solidFill>
                  <a:srgbClr val="000000"/>
                </a:solidFill>
                <a:latin typeface="PEELPA+Arial"/>
                <a:cs typeface="PEELPA+Arial"/>
              </a:rPr>
              <a:t>bertingkat-tingkat</a:t>
            </a:r>
            <a:r>
              <a:rPr sz="1300" spc="935" dirty="0">
                <a:solidFill>
                  <a:srgbClr val="000000"/>
                </a:solidFill>
                <a:latin typeface="PEELPA+Arial"/>
                <a:cs typeface="PEELPA+Arial"/>
              </a:rPr>
              <a:t> </a:t>
            </a:r>
            <a:r>
              <a:rPr sz="1300" dirty="0">
                <a:solidFill>
                  <a:srgbClr val="000000"/>
                </a:solidFill>
                <a:latin typeface="PEELPA+Arial"/>
                <a:cs typeface="PEELPA+Arial"/>
              </a:rPr>
              <a:t>(levelisasi</a:t>
            </a:r>
            <a:r>
              <a:rPr sz="1300" spc="926" dirty="0">
                <a:solidFill>
                  <a:srgbClr val="000000"/>
                </a:solidFill>
                <a:latin typeface="PEELPA+Arial"/>
                <a:cs typeface="PEELPA+Arial"/>
              </a:rPr>
              <a:t> </a:t>
            </a:r>
            <a:r>
              <a:rPr sz="1300" dirty="0">
                <a:solidFill>
                  <a:srgbClr val="000000"/>
                </a:solidFill>
                <a:latin typeface="PEELPA+Arial"/>
                <a:cs typeface="PEELPA+Arial"/>
              </a:rPr>
              <a:t>DFD),</a:t>
            </a:r>
            <a:r>
              <a:rPr sz="1300" spc="926" dirty="0">
                <a:solidFill>
                  <a:srgbClr val="000000"/>
                </a:solidFill>
                <a:latin typeface="PEELPA+Arial"/>
                <a:cs typeface="PEELPA+Arial"/>
              </a:rPr>
              <a:t> </a:t>
            </a:r>
            <a:r>
              <a:rPr sz="1300" dirty="0">
                <a:solidFill>
                  <a:srgbClr val="000000"/>
                </a:solidFill>
                <a:latin typeface="PEELPA+Arial"/>
                <a:cs typeface="PEELPA+Arial"/>
              </a:rPr>
              <a:t>atau</a:t>
            </a:r>
            <a:r>
              <a:rPr sz="1300" spc="923" dirty="0">
                <a:solidFill>
                  <a:srgbClr val="000000"/>
                </a:solidFill>
                <a:latin typeface="PEELPA+Arial"/>
                <a:cs typeface="PEELPA+Arial"/>
              </a:rPr>
              <a:t> </a:t>
            </a:r>
            <a:r>
              <a:rPr sz="1300" dirty="0">
                <a:solidFill>
                  <a:srgbClr val="000000"/>
                </a:solidFill>
                <a:latin typeface="PEELPA+Arial"/>
                <a:cs typeface="PEELPA+Arial"/>
              </a:rPr>
              <a:t>dengan</a:t>
            </a:r>
          </a:p>
          <a:p>
            <a:pPr marL="0" marR="0">
              <a:lnSpc>
                <a:spcPts val="1461"/>
              </a:lnSpc>
              <a:spcBef>
                <a:spcPts val="50"/>
              </a:spcBef>
              <a:spcAft>
                <a:spcPts val="0"/>
              </a:spcAft>
            </a:pPr>
            <a:r>
              <a:rPr sz="1300" dirty="0">
                <a:solidFill>
                  <a:srgbClr val="000000"/>
                </a:solidFill>
                <a:latin typeface="PEELPA+Arial"/>
                <a:cs typeface="PEELPA+Arial"/>
              </a:rPr>
              <a:t>menggunakan</a:t>
            </a:r>
            <a:r>
              <a:rPr sz="1300" spc="-20" dirty="0">
                <a:solidFill>
                  <a:srgbClr val="000000"/>
                </a:solidFill>
                <a:latin typeface="PEELPA+Arial"/>
                <a:cs typeface="PEELPA+Arial"/>
              </a:rPr>
              <a:t> </a:t>
            </a:r>
            <a:r>
              <a:rPr sz="1300" dirty="0">
                <a:solidFill>
                  <a:srgbClr val="000000"/>
                </a:solidFill>
                <a:latin typeface="PEELPA+Arial"/>
                <a:cs typeface="PEELPA+Arial"/>
              </a:rPr>
              <a:t>pemakaian</a:t>
            </a:r>
            <a:r>
              <a:rPr sz="1300" spc="23" dirty="0">
                <a:solidFill>
                  <a:srgbClr val="000000"/>
                </a:solidFill>
                <a:latin typeface="PEELPA+Arial"/>
                <a:cs typeface="PEELPA+Arial"/>
              </a:rPr>
              <a:t> </a:t>
            </a:r>
            <a:r>
              <a:rPr sz="1300" dirty="0">
                <a:solidFill>
                  <a:srgbClr val="000000"/>
                </a:solidFill>
                <a:latin typeface="PEELPA+Arial"/>
                <a:cs typeface="PEELPA+Arial"/>
              </a:rPr>
              <a:t>duplikat terhadap komponen DFD.</a:t>
            </a:r>
          </a:p>
        </p:txBody>
      </p:sp>
      <p:sp>
        <p:nvSpPr>
          <p:cNvPr id="14" name="object 14"/>
          <p:cNvSpPr txBox="1"/>
          <p:nvPr/>
        </p:nvSpPr>
        <p:spPr>
          <a:xfrm>
            <a:off x="1402080" y="9168903"/>
            <a:ext cx="2055637" cy="31539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061"/>
              </a:lnSpc>
              <a:spcBef>
                <a:spcPts val="0"/>
              </a:spcBef>
              <a:spcAft>
                <a:spcPts val="0"/>
              </a:spcAft>
            </a:pPr>
            <a:r>
              <a:rPr sz="950" i="1" dirty="0">
                <a:solidFill>
                  <a:srgbClr val="000000"/>
                </a:solidFill>
                <a:latin typeface="GCINAM+Arial,Italic"/>
                <a:cs typeface="GCINAM+Arial,Italic"/>
              </a:rPr>
              <a:t>Analisis dan Perancangan Sistem</a:t>
            </a:r>
          </a:p>
        </p:txBody>
      </p:sp>
      <p:sp>
        <p:nvSpPr>
          <p:cNvPr id="15" name="object 15"/>
          <p:cNvSpPr txBox="1"/>
          <p:nvPr/>
        </p:nvSpPr>
        <p:spPr>
          <a:xfrm>
            <a:off x="5876114" y="9168903"/>
            <a:ext cx="822435" cy="31539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061"/>
              </a:lnSpc>
              <a:spcBef>
                <a:spcPts val="0"/>
              </a:spcBef>
              <a:spcAft>
                <a:spcPts val="0"/>
              </a:spcAft>
            </a:pPr>
            <a:r>
              <a:rPr sz="950" i="1" dirty="0">
                <a:solidFill>
                  <a:srgbClr val="000000"/>
                </a:solidFill>
                <a:latin typeface="GCINAM+Arial,Italic"/>
                <a:cs typeface="GCINAM+Arial,Italic"/>
              </a:rPr>
              <a:t>Halaman 13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object 1"/>
          <p:cNvSpPr/>
          <p:nvPr/>
        </p:nvSpPr>
        <p:spPr>
          <a:xfrm>
            <a:off x="1383779" y="9165335"/>
            <a:ext cx="5209031" cy="609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" name="object 2"/>
          <p:cNvSpPr/>
          <p:nvPr/>
        </p:nvSpPr>
        <p:spPr>
          <a:xfrm>
            <a:off x="1959851" y="3096767"/>
            <a:ext cx="600455" cy="51511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2734055" y="3096767"/>
            <a:ext cx="600455" cy="51511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4194047" y="3096767"/>
            <a:ext cx="600455" cy="515112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4968227" y="3096767"/>
            <a:ext cx="600455" cy="515112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1700771" y="4014215"/>
            <a:ext cx="515111" cy="515112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2304275" y="4014215"/>
            <a:ext cx="515111" cy="515112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2904731" y="4014215"/>
            <a:ext cx="515111" cy="515112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4364735" y="4014216"/>
            <a:ext cx="518147" cy="515111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4968227" y="4014216"/>
            <a:ext cx="515111" cy="515111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5568696" y="4014216"/>
            <a:ext cx="515111" cy="515111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3" name="object 13"/>
          <p:cNvSpPr txBox="1"/>
          <p:nvPr/>
        </p:nvSpPr>
        <p:spPr>
          <a:xfrm>
            <a:off x="1402054" y="861497"/>
            <a:ext cx="5949736" cy="101238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" marR="0">
              <a:lnSpc>
                <a:spcPts val="1461"/>
              </a:lnSpc>
              <a:spcBef>
                <a:spcPts val="0"/>
              </a:spcBef>
              <a:spcAft>
                <a:spcPts val="0"/>
              </a:spcAft>
            </a:pPr>
            <a:r>
              <a:rPr sz="1300" dirty="0">
                <a:solidFill>
                  <a:srgbClr val="000000"/>
                </a:solidFill>
                <a:latin typeface="PEELPA+Arial"/>
                <a:cs typeface="PEELPA+Arial"/>
              </a:rPr>
              <a:t>Komponen</a:t>
            </a:r>
            <a:r>
              <a:rPr sz="1300" spc="931" dirty="0">
                <a:solidFill>
                  <a:srgbClr val="000000"/>
                </a:solidFill>
                <a:latin typeface="PEELPA+Arial"/>
                <a:cs typeface="PEELPA+Arial"/>
              </a:rPr>
              <a:t> </a:t>
            </a:r>
            <a:r>
              <a:rPr sz="1300" dirty="0">
                <a:solidFill>
                  <a:srgbClr val="000000"/>
                </a:solidFill>
                <a:latin typeface="PEELPA+Arial"/>
                <a:cs typeface="PEELPA+Arial"/>
              </a:rPr>
              <a:t>DFD</a:t>
            </a:r>
            <a:r>
              <a:rPr sz="1300" spc="939" dirty="0">
                <a:solidFill>
                  <a:srgbClr val="000000"/>
                </a:solidFill>
                <a:latin typeface="PEELPA+Arial"/>
                <a:cs typeface="PEELPA+Arial"/>
              </a:rPr>
              <a:t> </a:t>
            </a:r>
            <a:r>
              <a:rPr sz="1300" dirty="0">
                <a:solidFill>
                  <a:srgbClr val="000000"/>
                </a:solidFill>
                <a:latin typeface="PEELPA+Arial"/>
                <a:cs typeface="PEELPA+Arial"/>
              </a:rPr>
              <a:t>yang</a:t>
            </a:r>
            <a:r>
              <a:rPr sz="1300" spc="906" dirty="0">
                <a:solidFill>
                  <a:srgbClr val="000000"/>
                </a:solidFill>
                <a:latin typeface="PEELPA+Arial"/>
                <a:cs typeface="PEELPA+Arial"/>
              </a:rPr>
              <a:t> </a:t>
            </a:r>
            <a:r>
              <a:rPr sz="1300" b="1" spc="10" dirty="0">
                <a:solidFill>
                  <a:srgbClr val="000000"/>
                </a:solidFill>
                <a:latin typeface="IBIDQC+Arial,Bold"/>
                <a:cs typeface="IBIDQC+Arial,Bold"/>
              </a:rPr>
              <a:t>dapat</a:t>
            </a:r>
            <a:r>
              <a:rPr sz="1300" b="1" spc="921" dirty="0">
                <a:solidFill>
                  <a:srgbClr val="000000"/>
                </a:solidFill>
                <a:latin typeface="IBIDQC+Arial,Bold"/>
                <a:cs typeface="IBIDQC+Arial,Bold"/>
              </a:rPr>
              <a:t> </a:t>
            </a:r>
            <a:r>
              <a:rPr sz="1300" b="1" dirty="0">
                <a:solidFill>
                  <a:srgbClr val="000000"/>
                </a:solidFill>
                <a:latin typeface="IBIDQC+Arial,Bold"/>
                <a:cs typeface="IBIDQC+Arial,Bold"/>
              </a:rPr>
              <a:t>menggunakan</a:t>
            </a:r>
            <a:r>
              <a:rPr sz="1300" b="1" spc="960" dirty="0">
                <a:solidFill>
                  <a:srgbClr val="000000"/>
                </a:solidFill>
                <a:latin typeface="IBIDQC+Arial,Bold"/>
                <a:cs typeface="IBIDQC+Arial,Bold"/>
              </a:rPr>
              <a:t> </a:t>
            </a:r>
            <a:r>
              <a:rPr sz="1300" b="1" dirty="0">
                <a:solidFill>
                  <a:srgbClr val="000000"/>
                </a:solidFill>
                <a:latin typeface="IBIDQC+Arial,Bold"/>
                <a:cs typeface="IBIDQC+Arial,Bold"/>
              </a:rPr>
              <a:t>duplikat</a:t>
            </a:r>
            <a:r>
              <a:rPr sz="1300" b="1" spc="928" dirty="0">
                <a:solidFill>
                  <a:srgbClr val="000000"/>
                </a:solidFill>
                <a:latin typeface="IBIDQC+Arial,Bold"/>
                <a:cs typeface="IBIDQC+Arial,Bold"/>
              </a:rPr>
              <a:t> </a:t>
            </a:r>
            <a:r>
              <a:rPr sz="1300" dirty="0">
                <a:solidFill>
                  <a:srgbClr val="000000"/>
                </a:solidFill>
                <a:latin typeface="PEELPA+Arial"/>
                <a:cs typeface="PEELPA+Arial"/>
              </a:rPr>
              <a:t>hanya</a:t>
            </a:r>
          </a:p>
          <a:p>
            <a:pPr marL="0" marR="0">
              <a:lnSpc>
                <a:spcPts val="1461"/>
              </a:lnSpc>
              <a:spcBef>
                <a:spcPts val="50"/>
              </a:spcBef>
              <a:spcAft>
                <a:spcPts val="0"/>
              </a:spcAft>
            </a:pPr>
            <a:r>
              <a:rPr sz="1300" b="1" dirty="0">
                <a:solidFill>
                  <a:srgbClr val="000000"/>
                </a:solidFill>
                <a:latin typeface="IBIDQC+Arial,Bold"/>
                <a:cs typeface="IBIDQC+Arial,Bold"/>
              </a:rPr>
              <a:t>komponen</a:t>
            </a:r>
            <a:r>
              <a:rPr sz="1300" b="1" spc="149" dirty="0">
                <a:solidFill>
                  <a:srgbClr val="000000"/>
                </a:solidFill>
                <a:latin typeface="IBIDQC+Arial,Bold"/>
                <a:cs typeface="IBIDQC+Arial,Bold"/>
              </a:rPr>
              <a:t> </a:t>
            </a:r>
            <a:r>
              <a:rPr sz="1300" b="1" dirty="0">
                <a:solidFill>
                  <a:srgbClr val="000000"/>
                </a:solidFill>
                <a:latin typeface="IBIDQC+Arial,Bold"/>
                <a:cs typeface="IBIDQC+Arial,Bold"/>
              </a:rPr>
              <a:t>store</a:t>
            </a:r>
            <a:r>
              <a:rPr sz="1300" b="1" spc="169" dirty="0">
                <a:solidFill>
                  <a:srgbClr val="000000"/>
                </a:solidFill>
                <a:latin typeface="IBIDQC+Arial,Bold"/>
                <a:cs typeface="IBIDQC+Arial,Bold"/>
              </a:rPr>
              <a:t> </a:t>
            </a:r>
            <a:r>
              <a:rPr sz="1300" dirty="0">
                <a:solidFill>
                  <a:srgbClr val="000000"/>
                </a:solidFill>
                <a:latin typeface="PEELPA+Arial"/>
                <a:cs typeface="PEELPA+Arial"/>
              </a:rPr>
              <a:t>dan</a:t>
            </a:r>
            <a:r>
              <a:rPr sz="1300" spc="206" dirty="0">
                <a:solidFill>
                  <a:srgbClr val="000000"/>
                </a:solidFill>
                <a:latin typeface="PEELPA+Arial"/>
                <a:cs typeface="PEELPA+Arial"/>
              </a:rPr>
              <a:t> </a:t>
            </a:r>
            <a:r>
              <a:rPr sz="1300" b="1" dirty="0">
                <a:solidFill>
                  <a:srgbClr val="000000"/>
                </a:solidFill>
                <a:latin typeface="IBIDQC+Arial,Bold"/>
                <a:cs typeface="IBIDQC+Arial,Bold"/>
              </a:rPr>
              <a:t>terminator</a:t>
            </a:r>
            <a:r>
              <a:rPr sz="1300" dirty="0">
                <a:solidFill>
                  <a:srgbClr val="000000"/>
                </a:solidFill>
                <a:latin typeface="PEELPA+Arial"/>
                <a:cs typeface="PEELPA+Arial"/>
              </a:rPr>
              <a:t>.</a:t>
            </a:r>
            <a:r>
              <a:rPr sz="1300" spc="187" dirty="0">
                <a:solidFill>
                  <a:srgbClr val="000000"/>
                </a:solidFill>
                <a:latin typeface="PEELPA+Arial"/>
                <a:cs typeface="PEELPA+Arial"/>
              </a:rPr>
              <a:t> </a:t>
            </a:r>
            <a:r>
              <a:rPr sz="1300" dirty="0">
                <a:solidFill>
                  <a:srgbClr val="000000"/>
                </a:solidFill>
                <a:latin typeface="PEELPA+Arial"/>
                <a:cs typeface="PEELPA+Arial"/>
              </a:rPr>
              <a:t>Pemberian</a:t>
            </a:r>
            <a:r>
              <a:rPr sz="1300" spc="162" dirty="0">
                <a:solidFill>
                  <a:srgbClr val="000000"/>
                </a:solidFill>
                <a:latin typeface="PEELPA+Arial"/>
                <a:cs typeface="PEELPA+Arial"/>
              </a:rPr>
              <a:t> </a:t>
            </a:r>
            <a:r>
              <a:rPr sz="1300" dirty="0">
                <a:solidFill>
                  <a:srgbClr val="000000"/>
                </a:solidFill>
                <a:latin typeface="PEELPA+Arial"/>
                <a:cs typeface="PEELPA+Arial"/>
              </a:rPr>
              <a:t>duplikat</a:t>
            </a:r>
            <a:r>
              <a:rPr sz="1300" spc="192" dirty="0">
                <a:solidFill>
                  <a:srgbClr val="000000"/>
                </a:solidFill>
                <a:latin typeface="PEELPA+Arial"/>
                <a:cs typeface="PEELPA+Arial"/>
              </a:rPr>
              <a:t> </a:t>
            </a:r>
            <a:r>
              <a:rPr sz="1300" spc="-10" dirty="0">
                <a:solidFill>
                  <a:srgbClr val="000000"/>
                </a:solidFill>
                <a:latin typeface="PEELPA+Arial"/>
                <a:cs typeface="PEELPA+Arial"/>
              </a:rPr>
              <a:t>ini</a:t>
            </a:r>
            <a:r>
              <a:rPr sz="1300" spc="177" dirty="0">
                <a:solidFill>
                  <a:srgbClr val="000000"/>
                </a:solidFill>
                <a:latin typeface="PEELPA+Arial"/>
                <a:cs typeface="PEELPA+Arial"/>
              </a:rPr>
              <a:t> </a:t>
            </a:r>
            <a:r>
              <a:rPr sz="1300" spc="14" dirty="0">
                <a:solidFill>
                  <a:srgbClr val="000000"/>
                </a:solidFill>
                <a:latin typeface="PEELPA+Arial"/>
                <a:cs typeface="PEELPA+Arial"/>
              </a:rPr>
              <a:t>juga</a:t>
            </a:r>
            <a:r>
              <a:rPr sz="1300" spc="188" dirty="0">
                <a:solidFill>
                  <a:srgbClr val="000000"/>
                </a:solidFill>
                <a:latin typeface="PEELPA+Arial"/>
                <a:cs typeface="PEELPA+Arial"/>
              </a:rPr>
              <a:t> </a:t>
            </a:r>
            <a:r>
              <a:rPr sz="1300" dirty="0">
                <a:solidFill>
                  <a:srgbClr val="000000"/>
                </a:solidFill>
                <a:latin typeface="PEELPA+Arial"/>
                <a:cs typeface="PEELPA+Arial"/>
              </a:rPr>
              <a:t>tidak</a:t>
            </a:r>
          </a:p>
          <a:p>
            <a:pPr marL="0" marR="0">
              <a:lnSpc>
                <a:spcPts val="1461"/>
              </a:lnSpc>
              <a:spcBef>
                <a:spcPts val="74"/>
              </a:spcBef>
              <a:spcAft>
                <a:spcPts val="0"/>
              </a:spcAft>
            </a:pPr>
            <a:r>
              <a:rPr sz="1300" dirty="0">
                <a:solidFill>
                  <a:srgbClr val="000000"/>
                </a:solidFill>
                <a:latin typeface="PEELPA+Arial"/>
                <a:cs typeface="PEELPA+Arial"/>
              </a:rPr>
              <a:t>dapat diberikan</a:t>
            </a:r>
            <a:r>
              <a:rPr sz="1300" spc="36" dirty="0">
                <a:solidFill>
                  <a:srgbClr val="000000"/>
                </a:solidFill>
                <a:latin typeface="PEELPA+Arial"/>
                <a:cs typeface="PEELPA+Arial"/>
              </a:rPr>
              <a:t> </a:t>
            </a:r>
            <a:r>
              <a:rPr sz="1300" dirty="0">
                <a:solidFill>
                  <a:srgbClr val="000000"/>
                </a:solidFill>
                <a:latin typeface="PEELPA+Arial"/>
                <a:cs typeface="PEELPA+Arial"/>
              </a:rPr>
              <a:t>sesuka</a:t>
            </a:r>
            <a:r>
              <a:rPr sz="1300" spc="40" dirty="0">
                <a:solidFill>
                  <a:srgbClr val="000000"/>
                </a:solidFill>
                <a:latin typeface="PEELPA+Arial"/>
                <a:cs typeface="PEELPA+Arial"/>
              </a:rPr>
              <a:t> </a:t>
            </a:r>
            <a:r>
              <a:rPr sz="1300" dirty="0">
                <a:solidFill>
                  <a:srgbClr val="000000"/>
                </a:solidFill>
                <a:latin typeface="PEELPA+Arial"/>
                <a:cs typeface="PEELPA+Arial"/>
              </a:rPr>
              <a:t>profesional</a:t>
            </a:r>
            <a:r>
              <a:rPr sz="1300" spc="-23" dirty="0">
                <a:solidFill>
                  <a:srgbClr val="000000"/>
                </a:solidFill>
                <a:latin typeface="PEELPA+Arial"/>
                <a:cs typeface="PEELPA+Arial"/>
              </a:rPr>
              <a:t> </a:t>
            </a:r>
            <a:r>
              <a:rPr sz="1300" dirty="0">
                <a:solidFill>
                  <a:srgbClr val="000000"/>
                </a:solidFill>
                <a:latin typeface="PEELPA+Arial"/>
                <a:cs typeface="PEELPA+Arial"/>
              </a:rPr>
              <a:t>sistem</a:t>
            </a:r>
            <a:r>
              <a:rPr sz="1300" spc="40" dirty="0">
                <a:solidFill>
                  <a:srgbClr val="000000"/>
                </a:solidFill>
                <a:latin typeface="PEELPA+Arial"/>
                <a:cs typeface="PEELPA+Arial"/>
              </a:rPr>
              <a:t> </a:t>
            </a:r>
            <a:r>
              <a:rPr sz="1300" dirty="0">
                <a:solidFill>
                  <a:srgbClr val="000000"/>
                </a:solidFill>
                <a:latin typeface="PEELPA+Arial"/>
                <a:cs typeface="PEELPA+Arial"/>
              </a:rPr>
              <a:t>yang</a:t>
            </a:r>
            <a:r>
              <a:rPr sz="1300" spc="50" dirty="0">
                <a:solidFill>
                  <a:srgbClr val="000000"/>
                </a:solidFill>
                <a:latin typeface="PEELPA+Arial"/>
                <a:cs typeface="PEELPA+Arial"/>
              </a:rPr>
              <a:t> </a:t>
            </a:r>
            <a:r>
              <a:rPr sz="1300" dirty="0">
                <a:solidFill>
                  <a:srgbClr val="000000"/>
                </a:solidFill>
                <a:latin typeface="PEELPA+Arial"/>
                <a:cs typeface="PEELPA+Arial"/>
              </a:rPr>
              <a:t>membuat</a:t>
            </a:r>
            <a:r>
              <a:rPr sz="1300" spc="25" dirty="0">
                <a:solidFill>
                  <a:srgbClr val="000000"/>
                </a:solidFill>
                <a:latin typeface="PEELPA+Arial"/>
                <a:cs typeface="PEELPA+Arial"/>
              </a:rPr>
              <a:t> </a:t>
            </a:r>
            <a:r>
              <a:rPr sz="1300" spc="15" dirty="0">
                <a:solidFill>
                  <a:srgbClr val="000000"/>
                </a:solidFill>
                <a:latin typeface="PEELPA+Arial"/>
                <a:cs typeface="PEELPA+Arial"/>
              </a:rPr>
              <a:t>DFD,</a:t>
            </a:r>
            <a:r>
              <a:rPr sz="1300" dirty="0">
                <a:solidFill>
                  <a:srgbClr val="000000"/>
                </a:solidFill>
                <a:latin typeface="PEELPA+Arial"/>
                <a:cs typeface="PEELPA+Arial"/>
              </a:rPr>
              <a:t> tetapi</a:t>
            </a:r>
          </a:p>
          <a:p>
            <a:pPr marL="0" marR="0">
              <a:lnSpc>
                <a:spcPts val="1461"/>
              </a:lnSpc>
              <a:spcBef>
                <a:spcPts val="50"/>
              </a:spcBef>
              <a:spcAft>
                <a:spcPts val="0"/>
              </a:spcAft>
            </a:pPr>
            <a:r>
              <a:rPr sz="1300" dirty="0">
                <a:solidFill>
                  <a:srgbClr val="000000"/>
                </a:solidFill>
                <a:latin typeface="PEELPA+Arial"/>
                <a:cs typeface="PEELPA+Arial"/>
              </a:rPr>
              <a:t>makin</a:t>
            </a:r>
            <a:r>
              <a:rPr sz="1300" spc="15" dirty="0">
                <a:solidFill>
                  <a:srgbClr val="000000"/>
                </a:solidFill>
                <a:latin typeface="PEELPA+Arial"/>
                <a:cs typeface="PEELPA+Arial"/>
              </a:rPr>
              <a:t> </a:t>
            </a:r>
            <a:r>
              <a:rPr sz="1300" dirty="0">
                <a:solidFill>
                  <a:srgbClr val="000000"/>
                </a:solidFill>
                <a:latin typeface="PEELPA+Arial"/>
                <a:cs typeface="PEELPA+Arial"/>
              </a:rPr>
              <a:t>sedikit pemakaian duplikat,</a:t>
            </a:r>
            <a:r>
              <a:rPr sz="1300" spc="-36" dirty="0">
                <a:solidFill>
                  <a:srgbClr val="000000"/>
                </a:solidFill>
                <a:latin typeface="PEELPA+Arial"/>
                <a:cs typeface="PEELPA+Arial"/>
              </a:rPr>
              <a:t> </a:t>
            </a:r>
            <a:r>
              <a:rPr sz="1300" dirty="0">
                <a:solidFill>
                  <a:srgbClr val="000000"/>
                </a:solidFill>
                <a:latin typeface="PEELPA+Arial"/>
                <a:cs typeface="PEELPA+Arial"/>
              </a:rPr>
              <a:t>makin baik</a:t>
            </a:r>
            <a:r>
              <a:rPr sz="1300" spc="15" dirty="0">
                <a:solidFill>
                  <a:srgbClr val="000000"/>
                </a:solidFill>
                <a:latin typeface="PEELPA+Arial"/>
                <a:cs typeface="PEELPA+Arial"/>
              </a:rPr>
              <a:t> </a:t>
            </a:r>
            <a:r>
              <a:rPr sz="1300" dirty="0">
                <a:solidFill>
                  <a:srgbClr val="000000"/>
                </a:solidFill>
                <a:latin typeface="PEELPA+Arial"/>
                <a:cs typeface="PEELPA+Arial"/>
              </a:rPr>
              <a:t>DFD yang terbentuk.</a:t>
            </a:r>
          </a:p>
        </p:txBody>
      </p:sp>
      <p:sp>
        <p:nvSpPr>
          <p:cNvPr id="14" name="object 14"/>
          <p:cNvSpPr txBox="1"/>
          <p:nvPr/>
        </p:nvSpPr>
        <p:spPr>
          <a:xfrm>
            <a:off x="1402041" y="1824615"/>
            <a:ext cx="5950871" cy="121354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" marR="0">
              <a:lnSpc>
                <a:spcPts val="1461"/>
              </a:lnSpc>
              <a:spcBef>
                <a:spcPts val="0"/>
              </a:spcBef>
              <a:spcAft>
                <a:spcPts val="0"/>
              </a:spcAft>
            </a:pPr>
            <a:r>
              <a:rPr sz="1300" dirty="0">
                <a:solidFill>
                  <a:srgbClr val="000000"/>
                </a:solidFill>
                <a:latin typeface="PEELPA+Arial"/>
                <a:cs typeface="PEELPA+Arial"/>
              </a:rPr>
              <a:t>Pemberian</a:t>
            </a:r>
            <a:r>
              <a:rPr sz="1300" spc="1171" dirty="0">
                <a:solidFill>
                  <a:srgbClr val="000000"/>
                </a:solidFill>
                <a:latin typeface="PEELPA+Arial"/>
                <a:cs typeface="PEELPA+Arial"/>
              </a:rPr>
              <a:t> </a:t>
            </a:r>
            <a:r>
              <a:rPr sz="1300" dirty="0">
                <a:solidFill>
                  <a:srgbClr val="000000"/>
                </a:solidFill>
                <a:latin typeface="PEELPA+Arial"/>
                <a:cs typeface="PEELPA+Arial"/>
              </a:rPr>
              <a:t>duplikat</a:t>
            </a:r>
            <a:r>
              <a:rPr sz="1300" spc="1189" dirty="0">
                <a:solidFill>
                  <a:srgbClr val="000000"/>
                </a:solidFill>
                <a:latin typeface="PEELPA+Arial"/>
                <a:cs typeface="PEELPA+Arial"/>
              </a:rPr>
              <a:t> </a:t>
            </a:r>
            <a:r>
              <a:rPr sz="1300" dirty="0">
                <a:solidFill>
                  <a:srgbClr val="000000"/>
                </a:solidFill>
                <a:latin typeface="PEELPA+Arial"/>
                <a:cs typeface="PEELPA+Arial"/>
              </a:rPr>
              <a:t>terhadap</a:t>
            </a:r>
            <a:r>
              <a:rPr sz="1300" spc="1168" dirty="0">
                <a:solidFill>
                  <a:srgbClr val="000000"/>
                </a:solidFill>
                <a:latin typeface="PEELPA+Arial"/>
                <a:cs typeface="PEELPA+Arial"/>
              </a:rPr>
              <a:t> </a:t>
            </a:r>
            <a:r>
              <a:rPr sz="1300" dirty="0">
                <a:solidFill>
                  <a:srgbClr val="000000"/>
                </a:solidFill>
                <a:latin typeface="PEELPA+Arial"/>
                <a:cs typeface="PEELPA+Arial"/>
              </a:rPr>
              <a:t>data</a:t>
            </a:r>
            <a:r>
              <a:rPr sz="1300" spc="1185" dirty="0">
                <a:solidFill>
                  <a:srgbClr val="000000"/>
                </a:solidFill>
                <a:latin typeface="PEELPA+Arial"/>
                <a:cs typeface="PEELPA+Arial"/>
              </a:rPr>
              <a:t> </a:t>
            </a:r>
            <a:r>
              <a:rPr sz="1300" dirty="0">
                <a:solidFill>
                  <a:srgbClr val="000000"/>
                </a:solidFill>
                <a:latin typeface="PEELPA+Arial"/>
                <a:cs typeface="PEELPA+Arial"/>
              </a:rPr>
              <a:t>store</a:t>
            </a:r>
            <a:r>
              <a:rPr sz="1300" spc="1184" dirty="0">
                <a:solidFill>
                  <a:srgbClr val="000000"/>
                </a:solidFill>
                <a:latin typeface="PEELPA+Arial"/>
                <a:cs typeface="PEELPA+Arial"/>
              </a:rPr>
              <a:t> </a:t>
            </a:r>
            <a:r>
              <a:rPr sz="1300" dirty="0">
                <a:solidFill>
                  <a:srgbClr val="000000"/>
                </a:solidFill>
                <a:latin typeface="PEELPA+Arial"/>
                <a:cs typeface="PEELPA+Arial"/>
              </a:rPr>
              <a:t>dilakukan</a:t>
            </a:r>
            <a:r>
              <a:rPr sz="1300" spc="1155" dirty="0">
                <a:solidFill>
                  <a:srgbClr val="000000"/>
                </a:solidFill>
                <a:latin typeface="PEELPA+Arial"/>
                <a:cs typeface="PEELPA+Arial"/>
              </a:rPr>
              <a:t> </a:t>
            </a:r>
            <a:r>
              <a:rPr sz="1300" dirty="0">
                <a:solidFill>
                  <a:srgbClr val="000000"/>
                </a:solidFill>
                <a:latin typeface="PEELPA+Arial"/>
                <a:cs typeface="PEELPA+Arial"/>
              </a:rPr>
              <a:t>dengan</a:t>
            </a:r>
          </a:p>
          <a:p>
            <a:pPr marL="12" marR="0">
              <a:lnSpc>
                <a:spcPts val="1461"/>
              </a:lnSpc>
              <a:spcBef>
                <a:spcPts val="122"/>
              </a:spcBef>
              <a:spcAft>
                <a:spcPts val="0"/>
              </a:spcAft>
            </a:pPr>
            <a:r>
              <a:rPr sz="1300" dirty="0">
                <a:solidFill>
                  <a:srgbClr val="000000"/>
                </a:solidFill>
                <a:latin typeface="PEELPA+Arial"/>
                <a:cs typeface="PEELPA+Arial"/>
              </a:rPr>
              <a:t>memberikan</a:t>
            </a:r>
            <a:r>
              <a:rPr sz="1300" spc="174" dirty="0">
                <a:solidFill>
                  <a:srgbClr val="000000"/>
                </a:solidFill>
                <a:latin typeface="PEELPA+Arial"/>
                <a:cs typeface="PEELPA+Arial"/>
              </a:rPr>
              <a:t> </a:t>
            </a:r>
            <a:r>
              <a:rPr sz="1300" dirty="0">
                <a:solidFill>
                  <a:srgbClr val="000000"/>
                </a:solidFill>
                <a:latin typeface="PEELPA+Arial"/>
                <a:cs typeface="PEELPA+Arial"/>
              </a:rPr>
              <a:t>simbol</a:t>
            </a:r>
            <a:r>
              <a:rPr sz="1300" spc="126" dirty="0">
                <a:solidFill>
                  <a:srgbClr val="000000"/>
                </a:solidFill>
                <a:latin typeface="PEELPA+Arial"/>
                <a:cs typeface="PEELPA+Arial"/>
              </a:rPr>
              <a:t> </a:t>
            </a:r>
            <a:r>
              <a:rPr sz="1300" dirty="0">
                <a:solidFill>
                  <a:srgbClr val="000000"/>
                </a:solidFill>
                <a:latin typeface="PEELPA+Arial"/>
                <a:cs typeface="PEELPA+Arial"/>
              </a:rPr>
              <a:t>garis</a:t>
            </a:r>
            <a:r>
              <a:rPr sz="1300" spc="144" dirty="0">
                <a:solidFill>
                  <a:srgbClr val="000000"/>
                </a:solidFill>
                <a:latin typeface="PEELPA+Arial"/>
                <a:cs typeface="PEELPA+Arial"/>
              </a:rPr>
              <a:t> </a:t>
            </a:r>
            <a:r>
              <a:rPr sz="1300" dirty="0">
                <a:solidFill>
                  <a:srgbClr val="000000"/>
                </a:solidFill>
                <a:latin typeface="PEELPA+Arial"/>
                <a:cs typeface="PEELPA+Arial"/>
              </a:rPr>
              <a:t>lurus</a:t>
            </a:r>
            <a:r>
              <a:rPr sz="1300" spc="103" dirty="0">
                <a:solidFill>
                  <a:srgbClr val="000000"/>
                </a:solidFill>
                <a:latin typeface="PEELPA+Arial"/>
                <a:cs typeface="PEELPA+Arial"/>
              </a:rPr>
              <a:t> </a:t>
            </a:r>
            <a:r>
              <a:rPr sz="1300" spc="11" dirty="0">
                <a:solidFill>
                  <a:srgbClr val="000000"/>
                </a:solidFill>
                <a:latin typeface="PEELPA+Arial"/>
                <a:cs typeface="PEELPA+Arial"/>
              </a:rPr>
              <a:t>(</a:t>
            </a:r>
            <a:r>
              <a:rPr sz="1300" spc="18" dirty="0">
                <a:solidFill>
                  <a:srgbClr val="000000"/>
                </a:solidFill>
                <a:latin typeface="BHLCBQ+Symbol"/>
                <a:cs typeface="BHLCBQ+Symbol"/>
              </a:rPr>
              <a:t>x</a:t>
            </a:r>
            <a:r>
              <a:rPr sz="1300" dirty="0">
                <a:solidFill>
                  <a:srgbClr val="000000"/>
                </a:solidFill>
                <a:latin typeface="PEELPA+Arial"/>
                <a:cs typeface="PEELPA+Arial"/>
              </a:rPr>
              <a:t>)</a:t>
            </a:r>
            <a:r>
              <a:rPr sz="1300" spc="150" dirty="0">
                <a:solidFill>
                  <a:srgbClr val="000000"/>
                </a:solidFill>
                <a:latin typeface="PEELPA+Arial"/>
                <a:cs typeface="PEELPA+Arial"/>
              </a:rPr>
              <a:t> </a:t>
            </a:r>
            <a:r>
              <a:rPr sz="1300" dirty="0">
                <a:solidFill>
                  <a:srgbClr val="000000"/>
                </a:solidFill>
                <a:latin typeface="PEELPA+Arial"/>
                <a:cs typeface="PEELPA+Arial"/>
              </a:rPr>
              <a:t>atau</a:t>
            </a:r>
            <a:r>
              <a:rPr sz="1300" spc="165" dirty="0">
                <a:solidFill>
                  <a:srgbClr val="000000"/>
                </a:solidFill>
                <a:latin typeface="PEELPA+Arial"/>
                <a:cs typeface="PEELPA+Arial"/>
              </a:rPr>
              <a:t> </a:t>
            </a:r>
            <a:r>
              <a:rPr sz="1300" dirty="0">
                <a:solidFill>
                  <a:srgbClr val="000000"/>
                </a:solidFill>
                <a:latin typeface="PEELPA+Arial"/>
                <a:cs typeface="PEELPA+Arial"/>
              </a:rPr>
              <a:t>asterik</a:t>
            </a:r>
            <a:r>
              <a:rPr sz="1300" spc="189" dirty="0">
                <a:solidFill>
                  <a:srgbClr val="000000"/>
                </a:solidFill>
                <a:latin typeface="PEELPA+Arial"/>
                <a:cs typeface="PEELPA+Arial"/>
              </a:rPr>
              <a:t> </a:t>
            </a:r>
            <a:r>
              <a:rPr sz="1300" dirty="0">
                <a:solidFill>
                  <a:srgbClr val="000000"/>
                </a:solidFill>
                <a:latin typeface="PEELPA+Arial"/>
                <a:cs typeface="PEELPA+Arial"/>
              </a:rPr>
              <a:t>(*),</a:t>
            </a:r>
            <a:r>
              <a:rPr sz="1300" spc="153" dirty="0">
                <a:solidFill>
                  <a:srgbClr val="000000"/>
                </a:solidFill>
                <a:latin typeface="PEELPA+Arial"/>
                <a:cs typeface="PEELPA+Arial"/>
              </a:rPr>
              <a:t> </a:t>
            </a:r>
            <a:r>
              <a:rPr sz="1300" spc="10" dirty="0">
                <a:solidFill>
                  <a:srgbClr val="000000"/>
                </a:solidFill>
                <a:latin typeface="PEELPA+Arial"/>
                <a:cs typeface="PEELPA+Arial"/>
              </a:rPr>
              <a:t>sedangkan</a:t>
            </a:r>
            <a:r>
              <a:rPr sz="1300" spc="139" dirty="0">
                <a:solidFill>
                  <a:srgbClr val="000000"/>
                </a:solidFill>
                <a:latin typeface="PEELPA+Arial"/>
                <a:cs typeface="PEELPA+Arial"/>
              </a:rPr>
              <a:t> </a:t>
            </a:r>
            <a:r>
              <a:rPr sz="1300" dirty="0">
                <a:solidFill>
                  <a:srgbClr val="000000"/>
                </a:solidFill>
                <a:latin typeface="PEELPA+Arial"/>
                <a:cs typeface="PEELPA+Arial"/>
              </a:rPr>
              <a:t>untuk</a:t>
            </a:r>
          </a:p>
          <a:p>
            <a:pPr marL="0" marR="0">
              <a:lnSpc>
                <a:spcPts val="1461"/>
              </a:lnSpc>
              <a:spcBef>
                <a:spcPts val="74"/>
              </a:spcBef>
              <a:spcAft>
                <a:spcPts val="0"/>
              </a:spcAft>
            </a:pPr>
            <a:r>
              <a:rPr sz="1300" dirty="0">
                <a:solidFill>
                  <a:srgbClr val="000000"/>
                </a:solidFill>
                <a:latin typeface="PEELPA+Arial"/>
                <a:cs typeface="PEELPA+Arial"/>
              </a:rPr>
              <a:t>terminator</a:t>
            </a:r>
            <a:r>
              <a:rPr sz="1300" spc="469" dirty="0">
                <a:solidFill>
                  <a:srgbClr val="000000"/>
                </a:solidFill>
                <a:latin typeface="PEELPA+Arial"/>
                <a:cs typeface="PEELPA+Arial"/>
              </a:rPr>
              <a:t> </a:t>
            </a:r>
            <a:r>
              <a:rPr sz="1300" dirty="0">
                <a:solidFill>
                  <a:srgbClr val="000000"/>
                </a:solidFill>
                <a:latin typeface="PEELPA+Arial"/>
                <a:cs typeface="PEELPA+Arial"/>
              </a:rPr>
              <a:t>menggunakan</a:t>
            </a:r>
            <a:r>
              <a:rPr sz="1300" spc="465" dirty="0">
                <a:solidFill>
                  <a:srgbClr val="000000"/>
                </a:solidFill>
                <a:latin typeface="PEELPA+Arial"/>
                <a:cs typeface="PEELPA+Arial"/>
              </a:rPr>
              <a:t> </a:t>
            </a:r>
            <a:r>
              <a:rPr sz="1300" spc="10" dirty="0">
                <a:solidFill>
                  <a:srgbClr val="000000"/>
                </a:solidFill>
                <a:latin typeface="PEELPA+Arial"/>
                <a:cs typeface="PEELPA+Arial"/>
              </a:rPr>
              <a:t>simbol</a:t>
            </a:r>
            <a:r>
              <a:rPr sz="1300" spc="463" dirty="0">
                <a:solidFill>
                  <a:srgbClr val="000000"/>
                </a:solidFill>
                <a:latin typeface="PEELPA+Arial"/>
                <a:cs typeface="PEELPA+Arial"/>
              </a:rPr>
              <a:t> </a:t>
            </a:r>
            <a:r>
              <a:rPr sz="1300" dirty="0">
                <a:solidFill>
                  <a:srgbClr val="000000"/>
                </a:solidFill>
                <a:latin typeface="PEELPA+Arial"/>
                <a:cs typeface="PEELPA+Arial"/>
              </a:rPr>
              <a:t>garis</a:t>
            </a:r>
            <a:r>
              <a:rPr sz="1300" spc="494" dirty="0">
                <a:solidFill>
                  <a:srgbClr val="000000"/>
                </a:solidFill>
                <a:latin typeface="PEELPA+Arial"/>
                <a:cs typeface="PEELPA+Arial"/>
              </a:rPr>
              <a:t> </a:t>
            </a:r>
            <a:r>
              <a:rPr sz="1300" dirty="0">
                <a:solidFill>
                  <a:srgbClr val="000000"/>
                </a:solidFill>
                <a:latin typeface="PEELPA+Arial"/>
                <a:cs typeface="PEELPA+Arial"/>
              </a:rPr>
              <a:t>miring</a:t>
            </a:r>
            <a:r>
              <a:rPr sz="1300" spc="534" dirty="0">
                <a:solidFill>
                  <a:srgbClr val="000000"/>
                </a:solidFill>
                <a:latin typeface="PEELPA+Arial"/>
                <a:cs typeface="PEELPA+Arial"/>
              </a:rPr>
              <a:t> </a:t>
            </a:r>
            <a:r>
              <a:rPr sz="1300" dirty="0">
                <a:solidFill>
                  <a:srgbClr val="000000"/>
                </a:solidFill>
                <a:latin typeface="PEELPA+Arial"/>
                <a:cs typeface="PEELPA+Arial"/>
              </a:rPr>
              <a:t>(/)</a:t>
            </a:r>
            <a:r>
              <a:rPr sz="1300" spc="467" dirty="0">
                <a:solidFill>
                  <a:srgbClr val="000000"/>
                </a:solidFill>
                <a:latin typeface="PEELPA+Arial"/>
                <a:cs typeface="PEELPA+Arial"/>
              </a:rPr>
              <a:t> </a:t>
            </a:r>
            <a:r>
              <a:rPr sz="1300" spc="11" dirty="0">
                <a:solidFill>
                  <a:srgbClr val="000000"/>
                </a:solidFill>
                <a:latin typeface="PEELPA+Arial"/>
                <a:cs typeface="PEELPA+Arial"/>
              </a:rPr>
              <a:t>atau</a:t>
            </a:r>
            <a:r>
              <a:rPr sz="1300" spc="461" dirty="0">
                <a:solidFill>
                  <a:srgbClr val="000000"/>
                </a:solidFill>
                <a:latin typeface="PEELPA+Arial"/>
                <a:cs typeface="PEELPA+Arial"/>
              </a:rPr>
              <a:t> </a:t>
            </a:r>
            <a:r>
              <a:rPr sz="1300" dirty="0">
                <a:solidFill>
                  <a:srgbClr val="000000"/>
                </a:solidFill>
                <a:latin typeface="PEELPA+Arial"/>
                <a:cs typeface="PEELPA+Arial"/>
              </a:rPr>
              <a:t>asterik</a:t>
            </a:r>
            <a:r>
              <a:rPr sz="1300" spc="517" dirty="0">
                <a:solidFill>
                  <a:srgbClr val="000000"/>
                </a:solidFill>
                <a:latin typeface="PEELPA+Arial"/>
                <a:cs typeface="PEELPA+Arial"/>
              </a:rPr>
              <a:t> </a:t>
            </a:r>
            <a:r>
              <a:rPr sz="1300" dirty="0">
                <a:solidFill>
                  <a:srgbClr val="000000"/>
                </a:solidFill>
                <a:latin typeface="PEELPA+Arial"/>
                <a:cs typeface="PEELPA+Arial"/>
              </a:rPr>
              <a:t>(*).</a:t>
            </a:r>
          </a:p>
          <a:p>
            <a:pPr marL="0" marR="0">
              <a:lnSpc>
                <a:spcPts val="1461"/>
              </a:lnSpc>
              <a:spcBef>
                <a:spcPts val="50"/>
              </a:spcBef>
              <a:spcAft>
                <a:spcPts val="0"/>
              </a:spcAft>
            </a:pPr>
            <a:r>
              <a:rPr sz="1300" dirty="0">
                <a:solidFill>
                  <a:srgbClr val="000000"/>
                </a:solidFill>
                <a:latin typeface="PEELPA+Arial"/>
                <a:cs typeface="PEELPA+Arial"/>
              </a:rPr>
              <a:t>Banyaknya</a:t>
            </a:r>
            <a:r>
              <a:rPr sz="1300" spc="107" dirty="0">
                <a:solidFill>
                  <a:srgbClr val="000000"/>
                </a:solidFill>
                <a:latin typeface="PEELPA+Arial"/>
                <a:cs typeface="PEELPA+Arial"/>
              </a:rPr>
              <a:t> </a:t>
            </a:r>
            <a:r>
              <a:rPr sz="1300" dirty="0">
                <a:solidFill>
                  <a:srgbClr val="000000"/>
                </a:solidFill>
                <a:latin typeface="PEELPA+Arial"/>
                <a:cs typeface="PEELPA+Arial"/>
              </a:rPr>
              <a:t>pemberian</a:t>
            </a:r>
            <a:r>
              <a:rPr sz="1300" spc="120" dirty="0">
                <a:solidFill>
                  <a:srgbClr val="000000"/>
                </a:solidFill>
                <a:latin typeface="PEELPA+Arial"/>
                <a:cs typeface="PEELPA+Arial"/>
              </a:rPr>
              <a:t> </a:t>
            </a:r>
            <a:r>
              <a:rPr sz="1300" dirty="0">
                <a:solidFill>
                  <a:srgbClr val="000000"/>
                </a:solidFill>
                <a:latin typeface="PEELPA+Arial"/>
                <a:cs typeface="PEELPA+Arial"/>
              </a:rPr>
              <a:t>simbol</a:t>
            </a:r>
            <a:r>
              <a:rPr sz="1300" spc="77" dirty="0">
                <a:solidFill>
                  <a:srgbClr val="000000"/>
                </a:solidFill>
                <a:latin typeface="PEELPA+Arial"/>
                <a:cs typeface="PEELPA+Arial"/>
              </a:rPr>
              <a:t> </a:t>
            </a:r>
            <a:r>
              <a:rPr sz="1300" dirty="0">
                <a:solidFill>
                  <a:srgbClr val="000000"/>
                </a:solidFill>
                <a:latin typeface="PEELPA+Arial"/>
                <a:cs typeface="PEELPA+Arial"/>
              </a:rPr>
              <a:t>duplikat</a:t>
            </a:r>
            <a:r>
              <a:rPr sz="1300" spc="122" dirty="0">
                <a:solidFill>
                  <a:srgbClr val="000000"/>
                </a:solidFill>
                <a:latin typeface="PEELPA+Arial"/>
                <a:cs typeface="PEELPA+Arial"/>
              </a:rPr>
              <a:t> </a:t>
            </a:r>
            <a:r>
              <a:rPr sz="1300" dirty="0">
                <a:solidFill>
                  <a:srgbClr val="000000"/>
                </a:solidFill>
                <a:latin typeface="PEELPA+Arial"/>
                <a:cs typeface="PEELPA+Arial"/>
              </a:rPr>
              <a:t>pada</a:t>
            </a:r>
            <a:r>
              <a:rPr sz="1300" spc="83" dirty="0">
                <a:solidFill>
                  <a:srgbClr val="000000"/>
                </a:solidFill>
                <a:latin typeface="PEELPA+Arial"/>
                <a:cs typeface="PEELPA+Arial"/>
              </a:rPr>
              <a:t> </a:t>
            </a:r>
            <a:r>
              <a:rPr sz="1300" dirty="0">
                <a:solidFill>
                  <a:srgbClr val="000000"/>
                </a:solidFill>
                <a:latin typeface="PEELPA+Arial"/>
                <a:cs typeface="PEELPA+Arial"/>
              </a:rPr>
              <a:t>duplikat</a:t>
            </a:r>
            <a:r>
              <a:rPr sz="1300" spc="111" dirty="0">
                <a:solidFill>
                  <a:srgbClr val="000000"/>
                </a:solidFill>
                <a:latin typeface="PEELPA+Arial"/>
                <a:cs typeface="PEELPA+Arial"/>
              </a:rPr>
              <a:t> </a:t>
            </a:r>
            <a:r>
              <a:rPr sz="1300" dirty="0">
                <a:solidFill>
                  <a:srgbClr val="000000"/>
                </a:solidFill>
                <a:latin typeface="PEELPA+Arial"/>
                <a:cs typeface="PEELPA+Arial"/>
              </a:rPr>
              <a:t>yang</a:t>
            </a:r>
            <a:r>
              <a:rPr sz="1300" spc="123" dirty="0">
                <a:solidFill>
                  <a:srgbClr val="000000"/>
                </a:solidFill>
                <a:latin typeface="PEELPA+Arial"/>
                <a:cs typeface="PEELPA+Arial"/>
              </a:rPr>
              <a:t> </a:t>
            </a:r>
            <a:r>
              <a:rPr sz="1300" dirty="0">
                <a:solidFill>
                  <a:srgbClr val="000000"/>
                </a:solidFill>
                <a:latin typeface="PEELPA+Arial"/>
                <a:cs typeface="PEELPA+Arial"/>
              </a:rPr>
              <a:t>digunakan</a:t>
            </a:r>
          </a:p>
          <a:p>
            <a:pPr marL="0" marR="0">
              <a:lnSpc>
                <a:spcPts val="1461"/>
              </a:lnSpc>
              <a:spcBef>
                <a:spcPts val="50"/>
              </a:spcBef>
              <a:spcAft>
                <a:spcPts val="0"/>
              </a:spcAft>
            </a:pPr>
            <a:r>
              <a:rPr sz="1300" dirty="0">
                <a:solidFill>
                  <a:srgbClr val="000000"/>
                </a:solidFill>
                <a:latin typeface="PEELPA+Arial"/>
                <a:cs typeface="PEELPA+Arial"/>
              </a:rPr>
              <a:t>tergantung</a:t>
            </a:r>
            <a:r>
              <a:rPr sz="1300" spc="10" dirty="0">
                <a:solidFill>
                  <a:srgbClr val="000000"/>
                </a:solidFill>
                <a:latin typeface="PEELPA+Arial"/>
                <a:cs typeface="PEELPA+Arial"/>
              </a:rPr>
              <a:t> </a:t>
            </a:r>
            <a:r>
              <a:rPr sz="1300" dirty="0">
                <a:solidFill>
                  <a:srgbClr val="000000"/>
                </a:solidFill>
                <a:latin typeface="PEELPA+Arial"/>
                <a:cs typeface="PEELPA+Arial"/>
              </a:rPr>
              <a:t>banyaknya</a:t>
            </a:r>
            <a:r>
              <a:rPr sz="1300" spc="14" dirty="0">
                <a:solidFill>
                  <a:srgbClr val="000000"/>
                </a:solidFill>
                <a:latin typeface="PEELPA+Arial"/>
                <a:cs typeface="PEELPA+Arial"/>
              </a:rPr>
              <a:t> </a:t>
            </a:r>
            <a:r>
              <a:rPr sz="1300" dirty="0">
                <a:solidFill>
                  <a:srgbClr val="000000"/>
                </a:solidFill>
                <a:latin typeface="PEELPA+Arial"/>
                <a:cs typeface="PEELPA+Arial"/>
              </a:rPr>
              <a:t>duplikat yang digunakan.</a:t>
            </a:r>
          </a:p>
        </p:txBody>
      </p:sp>
      <p:sp>
        <p:nvSpPr>
          <p:cNvPr id="15" name="object 15"/>
          <p:cNvSpPr txBox="1"/>
          <p:nvPr/>
        </p:nvSpPr>
        <p:spPr>
          <a:xfrm>
            <a:off x="4285475" y="3146925"/>
            <a:ext cx="274819" cy="37910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260"/>
              </a:lnSpc>
              <a:spcBef>
                <a:spcPts val="0"/>
              </a:spcBef>
              <a:spcAft>
                <a:spcPts val="0"/>
              </a:spcAft>
            </a:pPr>
            <a:r>
              <a:rPr sz="1150" dirty="0">
                <a:solidFill>
                  <a:srgbClr val="000000"/>
                </a:solidFill>
                <a:latin typeface="PEELPA+Arial"/>
                <a:cs typeface="PEELPA+Arial"/>
              </a:rPr>
              <a:t>*</a:t>
            </a:r>
          </a:p>
        </p:txBody>
      </p:sp>
      <p:sp>
        <p:nvSpPr>
          <p:cNvPr id="16" name="object 16"/>
          <p:cNvSpPr txBox="1"/>
          <p:nvPr/>
        </p:nvSpPr>
        <p:spPr>
          <a:xfrm>
            <a:off x="5059667" y="3146925"/>
            <a:ext cx="274819" cy="37910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260"/>
              </a:lnSpc>
              <a:spcBef>
                <a:spcPts val="0"/>
              </a:spcBef>
              <a:spcAft>
                <a:spcPts val="0"/>
              </a:spcAft>
            </a:pPr>
            <a:r>
              <a:rPr sz="1150" dirty="0">
                <a:solidFill>
                  <a:srgbClr val="000000"/>
                </a:solidFill>
                <a:latin typeface="PEELPA+Arial"/>
                <a:cs typeface="PEELPA+Arial"/>
              </a:rPr>
              <a:t>*</a:t>
            </a:r>
          </a:p>
        </p:txBody>
      </p:sp>
      <p:sp>
        <p:nvSpPr>
          <p:cNvPr id="17" name="object 17"/>
          <p:cNvSpPr txBox="1"/>
          <p:nvPr/>
        </p:nvSpPr>
        <p:spPr>
          <a:xfrm>
            <a:off x="3166833" y="3180913"/>
            <a:ext cx="971904" cy="101242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461"/>
              </a:lnSpc>
              <a:spcBef>
                <a:spcPts val="0"/>
              </a:spcBef>
              <a:spcAft>
                <a:spcPts val="0"/>
              </a:spcAft>
            </a:pPr>
            <a:r>
              <a:rPr sz="1300" dirty="0">
                <a:solidFill>
                  <a:srgbClr val="000000"/>
                </a:solidFill>
                <a:latin typeface="PEELPA+Arial"/>
                <a:cs typeface="PEELPA+Arial"/>
              </a:rPr>
              <a:t>At</a:t>
            </a:r>
            <a:r>
              <a:rPr sz="1300" spc="1426" dirty="0">
                <a:solidFill>
                  <a:srgbClr val="000000"/>
                </a:solidFill>
                <a:latin typeface="PEELPA+Arial"/>
                <a:cs typeface="PEELPA+Arial"/>
              </a:rPr>
              <a:t> </a:t>
            </a:r>
            <a:r>
              <a:rPr sz="1300" dirty="0">
                <a:solidFill>
                  <a:srgbClr val="000000"/>
                </a:solidFill>
                <a:latin typeface="PEELPA+Arial"/>
                <a:cs typeface="PEELPA+Arial"/>
              </a:rPr>
              <a:t>atau</a:t>
            </a:r>
          </a:p>
          <a:p>
            <a:pPr marL="521105" marR="0">
              <a:lnSpc>
                <a:spcPts val="1461"/>
              </a:lnSpc>
              <a:spcBef>
                <a:spcPts val="3098"/>
              </a:spcBef>
              <a:spcAft>
                <a:spcPts val="0"/>
              </a:spcAft>
            </a:pPr>
            <a:r>
              <a:rPr sz="1300" dirty="0">
                <a:solidFill>
                  <a:srgbClr val="000000"/>
                </a:solidFill>
                <a:latin typeface="PEELPA+Arial"/>
                <a:cs typeface="PEELPA+Arial"/>
              </a:rPr>
              <a:t>(a)</a:t>
            </a:r>
          </a:p>
        </p:txBody>
      </p:sp>
      <p:sp>
        <p:nvSpPr>
          <p:cNvPr id="18" name="object 18"/>
          <p:cNvSpPr txBox="1"/>
          <p:nvPr/>
        </p:nvSpPr>
        <p:spPr>
          <a:xfrm>
            <a:off x="2176272" y="3287133"/>
            <a:ext cx="386238" cy="37910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260"/>
              </a:lnSpc>
              <a:spcBef>
                <a:spcPts val="0"/>
              </a:spcBef>
              <a:spcAft>
                <a:spcPts val="0"/>
              </a:spcAft>
            </a:pPr>
            <a:r>
              <a:rPr sz="1150" spc="-17" dirty="0">
                <a:solidFill>
                  <a:srgbClr val="000000"/>
                </a:solidFill>
                <a:latin typeface="PEELPA+Arial"/>
                <a:cs typeface="PEELPA+Arial"/>
              </a:rPr>
              <a:t>T1</a:t>
            </a:r>
          </a:p>
        </p:txBody>
      </p:sp>
      <p:sp>
        <p:nvSpPr>
          <p:cNvPr id="19" name="object 19"/>
          <p:cNvSpPr txBox="1"/>
          <p:nvPr/>
        </p:nvSpPr>
        <p:spPr>
          <a:xfrm>
            <a:off x="4410430" y="3314552"/>
            <a:ext cx="387125" cy="37910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260"/>
              </a:lnSpc>
              <a:spcBef>
                <a:spcPts val="0"/>
              </a:spcBef>
              <a:spcAft>
                <a:spcPts val="0"/>
              </a:spcAft>
            </a:pPr>
            <a:r>
              <a:rPr sz="1150" dirty="0">
                <a:solidFill>
                  <a:srgbClr val="000000"/>
                </a:solidFill>
                <a:latin typeface="PEELPA+Arial"/>
                <a:cs typeface="PEELPA+Arial"/>
              </a:rPr>
              <a:t>T1</a:t>
            </a:r>
          </a:p>
        </p:txBody>
      </p:sp>
      <p:sp>
        <p:nvSpPr>
          <p:cNvPr id="20" name="object 20"/>
          <p:cNvSpPr txBox="1"/>
          <p:nvPr/>
        </p:nvSpPr>
        <p:spPr>
          <a:xfrm>
            <a:off x="5184622" y="3314552"/>
            <a:ext cx="386238" cy="37910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260"/>
              </a:lnSpc>
              <a:spcBef>
                <a:spcPts val="0"/>
              </a:spcBef>
              <a:spcAft>
                <a:spcPts val="0"/>
              </a:spcAft>
            </a:pPr>
            <a:r>
              <a:rPr sz="1150" spc="-17" dirty="0">
                <a:solidFill>
                  <a:srgbClr val="000000"/>
                </a:solidFill>
                <a:latin typeface="PEELPA+Arial"/>
                <a:cs typeface="PEELPA+Arial"/>
              </a:rPr>
              <a:t>T1</a:t>
            </a:r>
          </a:p>
        </p:txBody>
      </p:sp>
      <p:sp>
        <p:nvSpPr>
          <p:cNvPr id="21" name="object 21"/>
          <p:cNvSpPr txBox="1"/>
          <p:nvPr/>
        </p:nvSpPr>
        <p:spPr>
          <a:xfrm>
            <a:off x="2950451" y="3338962"/>
            <a:ext cx="386238" cy="37910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260"/>
              </a:lnSpc>
              <a:spcBef>
                <a:spcPts val="0"/>
              </a:spcBef>
              <a:spcAft>
                <a:spcPts val="0"/>
              </a:spcAft>
            </a:pPr>
            <a:r>
              <a:rPr sz="1150" spc="-17" dirty="0">
                <a:solidFill>
                  <a:srgbClr val="000000"/>
                </a:solidFill>
                <a:latin typeface="PEELPA+Arial"/>
                <a:cs typeface="PEELPA+Arial"/>
              </a:rPr>
              <a:t>T1</a:t>
            </a:r>
          </a:p>
        </p:txBody>
      </p:sp>
      <p:sp>
        <p:nvSpPr>
          <p:cNvPr id="22" name="object 22"/>
          <p:cNvSpPr txBox="1"/>
          <p:nvPr/>
        </p:nvSpPr>
        <p:spPr>
          <a:xfrm>
            <a:off x="4459223" y="4064386"/>
            <a:ext cx="466373" cy="54673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260"/>
              </a:lnSpc>
              <a:spcBef>
                <a:spcPts val="0"/>
              </a:spcBef>
              <a:spcAft>
                <a:spcPts val="0"/>
              </a:spcAft>
            </a:pPr>
            <a:r>
              <a:rPr sz="1150" spc="-31" dirty="0">
                <a:solidFill>
                  <a:srgbClr val="000000"/>
                </a:solidFill>
                <a:latin typeface="PEELPA+Arial"/>
                <a:cs typeface="PEELPA+Arial"/>
              </a:rPr>
              <a:t>**</a:t>
            </a:r>
          </a:p>
          <a:p>
            <a:pPr marL="82296" marR="0">
              <a:lnSpc>
                <a:spcPts val="1260"/>
              </a:lnSpc>
              <a:spcBef>
                <a:spcPts val="59"/>
              </a:spcBef>
              <a:spcAft>
                <a:spcPts val="0"/>
              </a:spcAft>
            </a:pPr>
            <a:r>
              <a:rPr sz="1150" spc="-17" dirty="0">
                <a:solidFill>
                  <a:srgbClr val="000000"/>
                </a:solidFill>
                <a:latin typeface="PEELPA+Arial"/>
                <a:cs typeface="PEELPA+Arial"/>
              </a:rPr>
              <a:t>T1</a:t>
            </a:r>
          </a:p>
        </p:txBody>
      </p:sp>
      <p:sp>
        <p:nvSpPr>
          <p:cNvPr id="23" name="object 23"/>
          <p:cNvSpPr txBox="1"/>
          <p:nvPr/>
        </p:nvSpPr>
        <p:spPr>
          <a:xfrm>
            <a:off x="5059667" y="4064386"/>
            <a:ext cx="466373" cy="54673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260"/>
              </a:lnSpc>
              <a:spcBef>
                <a:spcPts val="0"/>
              </a:spcBef>
              <a:spcAft>
                <a:spcPts val="0"/>
              </a:spcAft>
            </a:pPr>
            <a:r>
              <a:rPr sz="1150" dirty="0">
                <a:solidFill>
                  <a:srgbClr val="000000"/>
                </a:solidFill>
                <a:latin typeface="PEELPA+Arial"/>
                <a:cs typeface="PEELPA+Arial"/>
              </a:rPr>
              <a:t>**</a:t>
            </a:r>
          </a:p>
          <a:p>
            <a:pPr marL="82296" marR="0">
              <a:lnSpc>
                <a:spcPts val="1260"/>
              </a:lnSpc>
              <a:spcBef>
                <a:spcPts val="59"/>
              </a:spcBef>
              <a:spcAft>
                <a:spcPts val="0"/>
              </a:spcAft>
            </a:pPr>
            <a:r>
              <a:rPr sz="1150" spc="-17" dirty="0">
                <a:solidFill>
                  <a:srgbClr val="000000"/>
                </a:solidFill>
                <a:latin typeface="PEELPA+Arial"/>
                <a:cs typeface="PEELPA+Arial"/>
              </a:rPr>
              <a:t>T1</a:t>
            </a:r>
          </a:p>
        </p:txBody>
      </p:sp>
      <p:sp>
        <p:nvSpPr>
          <p:cNvPr id="24" name="object 24"/>
          <p:cNvSpPr txBox="1"/>
          <p:nvPr/>
        </p:nvSpPr>
        <p:spPr>
          <a:xfrm>
            <a:off x="5660135" y="4064386"/>
            <a:ext cx="469408" cy="54673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260"/>
              </a:lnSpc>
              <a:spcBef>
                <a:spcPts val="0"/>
              </a:spcBef>
              <a:spcAft>
                <a:spcPts val="0"/>
              </a:spcAft>
            </a:pPr>
            <a:r>
              <a:rPr sz="1150" dirty="0">
                <a:solidFill>
                  <a:srgbClr val="000000"/>
                </a:solidFill>
                <a:latin typeface="PEELPA+Arial"/>
                <a:cs typeface="PEELPA+Arial"/>
              </a:rPr>
              <a:t>**</a:t>
            </a:r>
          </a:p>
          <a:p>
            <a:pPr marL="85331" marR="0">
              <a:lnSpc>
                <a:spcPts val="1260"/>
              </a:lnSpc>
              <a:spcBef>
                <a:spcPts val="59"/>
              </a:spcBef>
              <a:spcAft>
                <a:spcPts val="0"/>
              </a:spcAft>
            </a:pPr>
            <a:r>
              <a:rPr sz="1150" spc="-17" dirty="0">
                <a:solidFill>
                  <a:srgbClr val="000000"/>
                </a:solidFill>
                <a:latin typeface="PEELPA+Arial"/>
                <a:cs typeface="PEELPA+Arial"/>
              </a:rPr>
              <a:t>T1</a:t>
            </a:r>
          </a:p>
        </p:txBody>
      </p:sp>
      <p:sp>
        <p:nvSpPr>
          <p:cNvPr id="25" name="object 25"/>
          <p:cNvSpPr txBox="1"/>
          <p:nvPr/>
        </p:nvSpPr>
        <p:spPr>
          <a:xfrm>
            <a:off x="3686910" y="4144068"/>
            <a:ext cx="575028" cy="43330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461"/>
              </a:lnSpc>
              <a:spcBef>
                <a:spcPts val="0"/>
              </a:spcBef>
              <a:spcAft>
                <a:spcPts val="0"/>
              </a:spcAft>
            </a:pPr>
            <a:r>
              <a:rPr sz="1300" spc="10" dirty="0">
                <a:solidFill>
                  <a:srgbClr val="000000"/>
                </a:solidFill>
                <a:latin typeface="PEELPA+Arial"/>
                <a:cs typeface="PEELPA+Arial"/>
              </a:rPr>
              <a:t>atau</a:t>
            </a:r>
          </a:p>
        </p:txBody>
      </p:sp>
      <p:sp>
        <p:nvSpPr>
          <p:cNvPr id="26" name="object 26"/>
          <p:cNvSpPr txBox="1"/>
          <p:nvPr/>
        </p:nvSpPr>
        <p:spPr>
          <a:xfrm>
            <a:off x="1877567" y="4201546"/>
            <a:ext cx="386238" cy="37910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260"/>
              </a:lnSpc>
              <a:spcBef>
                <a:spcPts val="0"/>
              </a:spcBef>
              <a:spcAft>
                <a:spcPts val="0"/>
              </a:spcAft>
            </a:pPr>
            <a:r>
              <a:rPr sz="1150" spc="-17" dirty="0">
                <a:solidFill>
                  <a:srgbClr val="000000"/>
                </a:solidFill>
                <a:latin typeface="PEELPA+Arial"/>
                <a:cs typeface="PEELPA+Arial"/>
              </a:rPr>
              <a:t>T1</a:t>
            </a:r>
          </a:p>
        </p:txBody>
      </p:sp>
      <p:sp>
        <p:nvSpPr>
          <p:cNvPr id="27" name="object 27"/>
          <p:cNvSpPr txBox="1"/>
          <p:nvPr/>
        </p:nvSpPr>
        <p:spPr>
          <a:xfrm>
            <a:off x="2478023" y="4232013"/>
            <a:ext cx="386238" cy="37910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260"/>
              </a:lnSpc>
              <a:spcBef>
                <a:spcPts val="0"/>
              </a:spcBef>
              <a:spcAft>
                <a:spcPts val="0"/>
              </a:spcAft>
            </a:pPr>
            <a:r>
              <a:rPr sz="1150" spc="-17" dirty="0">
                <a:solidFill>
                  <a:srgbClr val="000000"/>
                </a:solidFill>
                <a:latin typeface="PEELPA+Arial"/>
                <a:cs typeface="PEELPA+Arial"/>
              </a:rPr>
              <a:t>T1</a:t>
            </a:r>
          </a:p>
        </p:txBody>
      </p:sp>
      <p:sp>
        <p:nvSpPr>
          <p:cNvPr id="28" name="object 28"/>
          <p:cNvSpPr txBox="1"/>
          <p:nvPr/>
        </p:nvSpPr>
        <p:spPr>
          <a:xfrm>
            <a:off x="3078479" y="4232013"/>
            <a:ext cx="387125" cy="37910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260"/>
              </a:lnSpc>
              <a:spcBef>
                <a:spcPts val="0"/>
              </a:spcBef>
              <a:spcAft>
                <a:spcPts val="0"/>
              </a:spcAft>
            </a:pPr>
            <a:r>
              <a:rPr sz="1150" dirty="0">
                <a:solidFill>
                  <a:srgbClr val="000000"/>
                </a:solidFill>
                <a:latin typeface="PEELPA+Arial"/>
                <a:cs typeface="PEELPA+Arial"/>
              </a:rPr>
              <a:t>T1</a:t>
            </a:r>
          </a:p>
        </p:txBody>
      </p:sp>
      <p:sp>
        <p:nvSpPr>
          <p:cNvPr id="29" name="object 29"/>
          <p:cNvSpPr txBox="1"/>
          <p:nvPr/>
        </p:nvSpPr>
        <p:spPr>
          <a:xfrm>
            <a:off x="3733832" y="4720128"/>
            <a:ext cx="450749" cy="43330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461"/>
              </a:lnSpc>
              <a:spcBef>
                <a:spcPts val="0"/>
              </a:spcBef>
              <a:spcAft>
                <a:spcPts val="0"/>
              </a:spcAft>
            </a:pPr>
            <a:r>
              <a:rPr sz="1300" dirty="0">
                <a:solidFill>
                  <a:srgbClr val="000000"/>
                </a:solidFill>
                <a:latin typeface="PEELPA+Arial"/>
                <a:cs typeface="PEELPA+Arial"/>
              </a:rPr>
              <a:t>(b)</a:t>
            </a:r>
          </a:p>
        </p:txBody>
      </p:sp>
      <p:sp>
        <p:nvSpPr>
          <p:cNvPr id="30" name="object 30"/>
          <p:cNvSpPr txBox="1"/>
          <p:nvPr/>
        </p:nvSpPr>
        <p:spPr>
          <a:xfrm>
            <a:off x="2246338" y="5104163"/>
            <a:ext cx="4005404" cy="62531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461"/>
              </a:lnSpc>
              <a:spcBef>
                <a:spcPts val="0"/>
              </a:spcBef>
              <a:spcAft>
                <a:spcPts val="0"/>
              </a:spcAft>
            </a:pPr>
            <a:r>
              <a:rPr sz="1300" dirty="0">
                <a:solidFill>
                  <a:srgbClr val="000000"/>
                </a:solidFill>
                <a:latin typeface="PEELPA+Arial"/>
                <a:cs typeface="PEELPA+Arial"/>
              </a:rPr>
              <a:t>Gambar</a:t>
            </a:r>
            <a:r>
              <a:rPr sz="1300" spc="-18" dirty="0">
                <a:solidFill>
                  <a:srgbClr val="000000"/>
                </a:solidFill>
                <a:latin typeface="PEELPA+Arial"/>
                <a:cs typeface="PEELPA+Arial"/>
              </a:rPr>
              <a:t> </a:t>
            </a:r>
            <a:r>
              <a:rPr sz="1300" spc="15" dirty="0">
                <a:solidFill>
                  <a:srgbClr val="000000"/>
                </a:solidFill>
                <a:latin typeface="PEELPA+Arial"/>
                <a:cs typeface="PEELPA+Arial"/>
              </a:rPr>
              <a:t>10.</a:t>
            </a:r>
            <a:r>
              <a:rPr sz="1300" spc="-44" dirty="0">
                <a:solidFill>
                  <a:srgbClr val="000000"/>
                </a:solidFill>
                <a:latin typeface="PEELPA+Arial"/>
                <a:cs typeface="PEELPA+Arial"/>
              </a:rPr>
              <a:t> </a:t>
            </a:r>
            <a:r>
              <a:rPr sz="1300" dirty="0">
                <a:solidFill>
                  <a:srgbClr val="000000"/>
                </a:solidFill>
                <a:latin typeface="PEELPA+Arial"/>
                <a:cs typeface="PEELPA+Arial"/>
              </a:rPr>
              <a:t>Contoh pemakaian </a:t>
            </a:r>
            <a:r>
              <a:rPr sz="1300" spc="11" dirty="0">
                <a:solidFill>
                  <a:srgbClr val="000000"/>
                </a:solidFill>
                <a:latin typeface="PEELPA+Arial"/>
                <a:cs typeface="PEELPA+Arial"/>
              </a:rPr>
              <a:t>simbol</a:t>
            </a:r>
            <a:r>
              <a:rPr sz="1300" spc="-40" dirty="0">
                <a:solidFill>
                  <a:srgbClr val="000000"/>
                </a:solidFill>
                <a:latin typeface="PEELPA+Arial"/>
                <a:cs typeface="PEELPA+Arial"/>
              </a:rPr>
              <a:t> </a:t>
            </a:r>
            <a:r>
              <a:rPr sz="1300" dirty="0">
                <a:solidFill>
                  <a:srgbClr val="000000"/>
                </a:solidFill>
                <a:latin typeface="PEELPA+Arial"/>
                <a:cs typeface="PEELPA+Arial"/>
              </a:rPr>
              <a:t>duplikat</a:t>
            </a:r>
          </a:p>
          <a:p>
            <a:pPr marL="905155" marR="0">
              <a:lnSpc>
                <a:spcPts val="1461"/>
              </a:lnSpc>
              <a:spcBef>
                <a:spcPts val="50"/>
              </a:spcBef>
              <a:spcAft>
                <a:spcPts val="0"/>
              </a:spcAft>
            </a:pPr>
            <a:r>
              <a:rPr sz="1300" spc="12" dirty="0">
                <a:solidFill>
                  <a:srgbClr val="000000"/>
                </a:solidFill>
                <a:latin typeface="PEELPA+Arial"/>
                <a:cs typeface="PEELPA+Arial"/>
              </a:rPr>
              <a:t>pada</a:t>
            </a:r>
            <a:r>
              <a:rPr sz="1300" spc="-17" dirty="0">
                <a:solidFill>
                  <a:srgbClr val="000000"/>
                </a:solidFill>
                <a:latin typeface="PEELPA+Arial"/>
                <a:cs typeface="PEELPA+Arial"/>
              </a:rPr>
              <a:t> </a:t>
            </a:r>
            <a:r>
              <a:rPr sz="1300" dirty="0">
                <a:solidFill>
                  <a:srgbClr val="000000"/>
                </a:solidFill>
                <a:latin typeface="PEELPA+Arial"/>
                <a:cs typeface="PEELPA+Arial"/>
              </a:rPr>
              <a:t>komponen</a:t>
            </a:r>
            <a:r>
              <a:rPr sz="1300" spc="-11" dirty="0">
                <a:solidFill>
                  <a:srgbClr val="000000"/>
                </a:solidFill>
                <a:latin typeface="PEELPA+Arial"/>
                <a:cs typeface="PEELPA+Arial"/>
              </a:rPr>
              <a:t> </a:t>
            </a:r>
            <a:r>
              <a:rPr sz="1300" dirty="0">
                <a:solidFill>
                  <a:srgbClr val="000000"/>
                </a:solidFill>
                <a:latin typeface="PEELPA+Arial"/>
                <a:cs typeface="PEELPA+Arial"/>
              </a:rPr>
              <a:t>terminator</a:t>
            </a:r>
          </a:p>
        </p:txBody>
      </p:sp>
      <p:sp>
        <p:nvSpPr>
          <p:cNvPr id="31" name="object 31"/>
          <p:cNvSpPr txBox="1"/>
          <p:nvPr/>
        </p:nvSpPr>
        <p:spPr>
          <a:xfrm>
            <a:off x="3121124" y="5488185"/>
            <a:ext cx="2809516" cy="62531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41" marR="0">
              <a:lnSpc>
                <a:spcPts val="1461"/>
              </a:lnSpc>
              <a:spcBef>
                <a:spcPts val="0"/>
              </a:spcBef>
              <a:spcAft>
                <a:spcPts val="0"/>
              </a:spcAft>
            </a:pPr>
            <a:r>
              <a:rPr sz="1300" spc="-10" dirty="0">
                <a:solidFill>
                  <a:srgbClr val="000000"/>
                </a:solidFill>
                <a:latin typeface="PEELPA+Arial"/>
                <a:cs typeface="PEELPA+Arial"/>
              </a:rPr>
              <a:t>(a)</a:t>
            </a:r>
            <a:r>
              <a:rPr sz="1300" spc="17" dirty="0">
                <a:solidFill>
                  <a:srgbClr val="000000"/>
                </a:solidFill>
                <a:latin typeface="PEELPA+Arial"/>
                <a:cs typeface="PEELPA+Arial"/>
              </a:rPr>
              <a:t> </a:t>
            </a:r>
            <a:r>
              <a:rPr sz="1300" spc="11" dirty="0">
                <a:solidFill>
                  <a:srgbClr val="000000"/>
                </a:solidFill>
                <a:latin typeface="PEELPA+Arial"/>
                <a:cs typeface="PEELPA+Arial"/>
              </a:rPr>
              <a:t>Satu</a:t>
            </a:r>
            <a:r>
              <a:rPr sz="1300" dirty="0">
                <a:solidFill>
                  <a:srgbClr val="000000"/>
                </a:solidFill>
                <a:latin typeface="PEELPA+Arial"/>
                <a:cs typeface="PEELPA+Arial"/>
              </a:rPr>
              <a:t> duplikat</a:t>
            </a:r>
            <a:r>
              <a:rPr sz="1300" spc="10" dirty="0">
                <a:solidFill>
                  <a:srgbClr val="000000"/>
                </a:solidFill>
                <a:latin typeface="PEELPA+Arial"/>
                <a:cs typeface="PEELPA+Arial"/>
              </a:rPr>
              <a:t> </a:t>
            </a:r>
            <a:r>
              <a:rPr sz="1300" dirty="0">
                <a:solidFill>
                  <a:srgbClr val="000000"/>
                </a:solidFill>
                <a:latin typeface="PEELPA+Arial"/>
                <a:cs typeface="PEELPA+Arial"/>
              </a:rPr>
              <a:t>yang digunakan</a:t>
            </a:r>
          </a:p>
          <a:p>
            <a:pPr marL="0" marR="0">
              <a:lnSpc>
                <a:spcPts val="1461"/>
              </a:lnSpc>
              <a:spcBef>
                <a:spcPts val="50"/>
              </a:spcBef>
              <a:spcAft>
                <a:spcPts val="0"/>
              </a:spcAft>
            </a:pPr>
            <a:r>
              <a:rPr sz="1300" spc="-11" dirty="0">
                <a:solidFill>
                  <a:srgbClr val="000000"/>
                </a:solidFill>
                <a:latin typeface="PEELPA+Arial"/>
                <a:cs typeface="PEELPA+Arial"/>
              </a:rPr>
              <a:t>(b)</a:t>
            </a:r>
            <a:r>
              <a:rPr sz="1300" spc="20" dirty="0">
                <a:solidFill>
                  <a:srgbClr val="000000"/>
                </a:solidFill>
                <a:latin typeface="PEELPA+Arial"/>
                <a:cs typeface="PEELPA+Arial"/>
              </a:rPr>
              <a:t> </a:t>
            </a:r>
            <a:r>
              <a:rPr sz="1300" spc="21" dirty="0">
                <a:solidFill>
                  <a:srgbClr val="000000"/>
                </a:solidFill>
                <a:latin typeface="PEELPA+Arial"/>
                <a:cs typeface="PEELPA+Arial"/>
              </a:rPr>
              <a:t>Dua</a:t>
            </a:r>
            <a:r>
              <a:rPr sz="1300" spc="-18" dirty="0">
                <a:solidFill>
                  <a:srgbClr val="000000"/>
                </a:solidFill>
                <a:latin typeface="PEELPA+Arial"/>
                <a:cs typeface="PEELPA+Arial"/>
              </a:rPr>
              <a:t> </a:t>
            </a:r>
            <a:r>
              <a:rPr sz="1300" dirty="0">
                <a:solidFill>
                  <a:srgbClr val="000000"/>
                </a:solidFill>
                <a:latin typeface="PEELPA+Arial"/>
                <a:cs typeface="PEELPA+Arial"/>
              </a:rPr>
              <a:t>duplikat yang digunakan</a:t>
            </a:r>
          </a:p>
        </p:txBody>
      </p:sp>
      <p:sp>
        <p:nvSpPr>
          <p:cNvPr id="32" name="object 32"/>
          <p:cNvSpPr txBox="1"/>
          <p:nvPr/>
        </p:nvSpPr>
        <p:spPr>
          <a:xfrm>
            <a:off x="1402042" y="6064232"/>
            <a:ext cx="3689700" cy="43330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461"/>
              </a:lnSpc>
              <a:spcBef>
                <a:spcPts val="0"/>
              </a:spcBef>
              <a:spcAft>
                <a:spcPts val="0"/>
              </a:spcAft>
            </a:pPr>
            <a:r>
              <a:rPr sz="1300" b="1" i="1" dirty="0">
                <a:solidFill>
                  <a:srgbClr val="000000"/>
                </a:solidFill>
                <a:latin typeface="SHRNGF+Arial,BoldItalic"/>
                <a:cs typeface="SHRNGF+Arial,BoldItalic"/>
              </a:rPr>
              <a:t>5.5. Penggambaran</a:t>
            </a:r>
            <a:r>
              <a:rPr sz="1300" b="1" i="1" spc="-37" dirty="0">
                <a:solidFill>
                  <a:srgbClr val="000000"/>
                </a:solidFill>
                <a:latin typeface="SHRNGF+Arial,BoldItalic"/>
                <a:cs typeface="SHRNGF+Arial,BoldItalic"/>
              </a:rPr>
              <a:t> </a:t>
            </a:r>
            <a:r>
              <a:rPr sz="1300" b="1" i="1" spc="28" dirty="0">
                <a:solidFill>
                  <a:srgbClr val="000000"/>
                </a:solidFill>
                <a:latin typeface="SHRNGF+Arial,BoldItalic"/>
                <a:cs typeface="SHRNGF+Arial,BoldItalic"/>
              </a:rPr>
              <a:t>DFD</a:t>
            </a:r>
            <a:r>
              <a:rPr sz="1300" b="1" i="1" spc="-25" dirty="0">
                <a:solidFill>
                  <a:srgbClr val="000000"/>
                </a:solidFill>
                <a:latin typeface="SHRNGF+Arial,BoldItalic"/>
                <a:cs typeface="SHRNGF+Arial,BoldItalic"/>
              </a:rPr>
              <a:t> </a:t>
            </a:r>
            <a:r>
              <a:rPr sz="1300" b="1" i="1" dirty="0">
                <a:solidFill>
                  <a:srgbClr val="000000"/>
                </a:solidFill>
                <a:latin typeface="SHRNGF+Arial,BoldItalic"/>
                <a:cs typeface="SHRNGF+Arial,BoldItalic"/>
              </a:rPr>
              <a:t>yang Konsisten</a:t>
            </a:r>
          </a:p>
        </p:txBody>
      </p:sp>
      <p:sp>
        <p:nvSpPr>
          <p:cNvPr id="33" name="object 33"/>
          <p:cNvSpPr txBox="1"/>
          <p:nvPr/>
        </p:nvSpPr>
        <p:spPr>
          <a:xfrm>
            <a:off x="1402042" y="6259291"/>
            <a:ext cx="5951189" cy="120134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461"/>
              </a:lnSpc>
              <a:spcBef>
                <a:spcPts val="0"/>
              </a:spcBef>
              <a:spcAft>
                <a:spcPts val="0"/>
              </a:spcAft>
            </a:pPr>
            <a:r>
              <a:rPr sz="1300" dirty="0">
                <a:solidFill>
                  <a:srgbClr val="000000"/>
                </a:solidFill>
                <a:latin typeface="PEELPA+Arial"/>
                <a:cs typeface="PEELPA+Arial"/>
              </a:rPr>
              <a:t>Penggambaran</a:t>
            </a:r>
            <a:r>
              <a:rPr sz="1300" spc="728" dirty="0">
                <a:solidFill>
                  <a:srgbClr val="000000"/>
                </a:solidFill>
                <a:latin typeface="PEELPA+Arial"/>
                <a:cs typeface="PEELPA+Arial"/>
              </a:rPr>
              <a:t> </a:t>
            </a:r>
            <a:r>
              <a:rPr sz="1300" dirty="0">
                <a:solidFill>
                  <a:srgbClr val="000000"/>
                </a:solidFill>
                <a:latin typeface="PEELPA+Arial"/>
                <a:cs typeface="PEELPA+Arial"/>
              </a:rPr>
              <a:t>DFD</a:t>
            </a:r>
            <a:r>
              <a:rPr sz="1300" spc="746" dirty="0">
                <a:solidFill>
                  <a:srgbClr val="000000"/>
                </a:solidFill>
                <a:latin typeface="PEELPA+Arial"/>
                <a:cs typeface="PEELPA+Arial"/>
              </a:rPr>
              <a:t> </a:t>
            </a:r>
            <a:r>
              <a:rPr sz="1300" dirty="0">
                <a:solidFill>
                  <a:srgbClr val="000000"/>
                </a:solidFill>
                <a:latin typeface="PEELPA+Arial"/>
                <a:cs typeface="PEELPA+Arial"/>
              </a:rPr>
              <a:t>harus</a:t>
            </a:r>
            <a:r>
              <a:rPr sz="1300" spc="744" dirty="0">
                <a:solidFill>
                  <a:srgbClr val="000000"/>
                </a:solidFill>
                <a:latin typeface="PEELPA+Arial"/>
                <a:cs typeface="PEELPA+Arial"/>
              </a:rPr>
              <a:t> </a:t>
            </a:r>
            <a:r>
              <a:rPr sz="1300" dirty="0">
                <a:solidFill>
                  <a:srgbClr val="000000"/>
                </a:solidFill>
                <a:latin typeface="PEELPA+Arial"/>
                <a:cs typeface="PEELPA+Arial"/>
              </a:rPr>
              <a:t>konsisten</a:t>
            </a:r>
            <a:r>
              <a:rPr sz="1300" spc="751" dirty="0">
                <a:solidFill>
                  <a:srgbClr val="000000"/>
                </a:solidFill>
                <a:latin typeface="PEELPA+Arial"/>
                <a:cs typeface="PEELPA+Arial"/>
              </a:rPr>
              <a:t> </a:t>
            </a:r>
            <a:r>
              <a:rPr sz="1300" dirty="0">
                <a:solidFill>
                  <a:srgbClr val="000000"/>
                </a:solidFill>
                <a:latin typeface="PEELPA+Arial"/>
                <a:cs typeface="PEELPA+Arial"/>
              </a:rPr>
              <a:t>terhadap</a:t>
            </a:r>
            <a:r>
              <a:rPr sz="1300" spc="740" dirty="0">
                <a:solidFill>
                  <a:srgbClr val="000000"/>
                </a:solidFill>
                <a:latin typeface="PEELPA+Arial"/>
                <a:cs typeface="PEELPA+Arial"/>
              </a:rPr>
              <a:t> </a:t>
            </a:r>
            <a:r>
              <a:rPr sz="1300" dirty="0">
                <a:solidFill>
                  <a:srgbClr val="000000"/>
                </a:solidFill>
                <a:latin typeface="PEELPA+Arial"/>
                <a:cs typeface="PEELPA+Arial"/>
              </a:rPr>
              <a:t>kelompok</a:t>
            </a:r>
            <a:r>
              <a:rPr sz="1300" spc="723" dirty="0">
                <a:solidFill>
                  <a:srgbClr val="000000"/>
                </a:solidFill>
                <a:latin typeface="PEELPA+Arial"/>
                <a:cs typeface="PEELPA+Arial"/>
              </a:rPr>
              <a:t> </a:t>
            </a:r>
            <a:r>
              <a:rPr sz="1300" spc="21" dirty="0">
                <a:solidFill>
                  <a:srgbClr val="000000"/>
                </a:solidFill>
                <a:latin typeface="PEELPA+Arial"/>
                <a:cs typeface="PEELPA+Arial"/>
              </a:rPr>
              <a:t>DFD</a:t>
            </a:r>
          </a:p>
          <a:p>
            <a:pPr marL="0" marR="0">
              <a:lnSpc>
                <a:spcPts val="1461"/>
              </a:lnSpc>
              <a:spcBef>
                <a:spcPts val="50"/>
              </a:spcBef>
              <a:spcAft>
                <a:spcPts val="0"/>
              </a:spcAft>
            </a:pPr>
            <a:r>
              <a:rPr sz="1300" dirty="0">
                <a:solidFill>
                  <a:srgbClr val="000000"/>
                </a:solidFill>
                <a:latin typeface="PEELPA+Arial"/>
                <a:cs typeface="PEELPA+Arial"/>
              </a:rPr>
              <a:t>lainnya.</a:t>
            </a:r>
            <a:r>
              <a:rPr sz="1300" spc="830" dirty="0">
                <a:solidFill>
                  <a:srgbClr val="000000"/>
                </a:solidFill>
                <a:latin typeface="PEELPA+Arial"/>
                <a:cs typeface="PEELPA+Arial"/>
              </a:rPr>
              <a:t> </a:t>
            </a:r>
            <a:r>
              <a:rPr sz="1300" dirty="0">
                <a:solidFill>
                  <a:srgbClr val="000000"/>
                </a:solidFill>
                <a:latin typeface="PEELPA+Arial"/>
                <a:cs typeface="PEELPA+Arial"/>
              </a:rPr>
              <a:t>Profesional</a:t>
            </a:r>
            <a:r>
              <a:rPr sz="1300" spc="817" dirty="0">
                <a:solidFill>
                  <a:srgbClr val="000000"/>
                </a:solidFill>
                <a:latin typeface="PEELPA+Arial"/>
                <a:cs typeface="PEELPA+Arial"/>
              </a:rPr>
              <a:t> </a:t>
            </a:r>
            <a:r>
              <a:rPr sz="1300" dirty="0">
                <a:solidFill>
                  <a:srgbClr val="000000"/>
                </a:solidFill>
                <a:latin typeface="PEELPA+Arial"/>
                <a:cs typeface="PEELPA+Arial"/>
              </a:rPr>
              <a:t>sistem</a:t>
            </a:r>
            <a:r>
              <a:rPr sz="1300" spc="810" dirty="0">
                <a:solidFill>
                  <a:srgbClr val="000000"/>
                </a:solidFill>
                <a:latin typeface="PEELPA+Arial"/>
                <a:cs typeface="PEELPA+Arial"/>
              </a:rPr>
              <a:t> </a:t>
            </a:r>
            <a:r>
              <a:rPr sz="1300" dirty="0">
                <a:solidFill>
                  <a:srgbClr val="000000"/>
                </a:solidFill>
                <a:latin typeface="PEELPA+Arial"/>
                <a:cs typeface="PEELPA+Arial"/>
              </a:rPr>
              <a:t>menggambarkan</a:t>
            </a:r>
            <a:r>
              <a:rPr sz="1300" spc="822" dirty="0">
                <a:solidFill>
                  <a:srgbClr val="000000"/>
                </a:solidFill>
                <a:latin typeface="PEELPA+Arial"/>
                <a:cs typeface="PEELPA+Arial"/>
              </a:rPr>
              <a:t> </a:t>
            </a:r>
            <a:r>
              <a:rPr sz="1300" dirty="0">
                <a:solidFill>
                  <a:srgbClr val="000000"/>
                </a:solidFill>
                <a:latin typeface="PEELPA+Arial"/>
                <a:cs typeface="PEELPA+Arial"/>
              </a:rPr>
              <a:t>DFD</a:t>
            </a:r>
            <a:r>
              <a:rPr sz="1300" spc="839" dirty="0">
                <a:solidFill>
                  <a:srgbClr val="000000"/>
                </a:solidFill>
                <a:latin typeface="PEELPA+Arial"/>
                <a:cs typeface="PEELPA+Arial"/>
              </a:rPr>
              <a:t> </a:t>
            </a:r>
            <a:r>
              <a:rPr sz="1300" dirty="0">
                <a:solidFill>
                  <a:srgbClr val="000000"/>
                </a:solidFill>
                <a:latin typeface="PEELPA+Arial"/>
                <a:cs typeface="PEELPA+Arial"/>
              </a:rPr>
              <a:t>berdasarkan</a:t>
            </a:r>
          </a:p>
          <a:p>
            <a:pPr marL="0" marR="0">
              <a:lnSpc>
                <a:spcPts val="1461"/>
              </a:lnSpc>
              <a:spcBef>
                <a:spcPts val="50"/>
              </a:spcBef>
              <a:spcAft>
                <a:spcPts val="0"/>
              </a:spcAft>
            </a:pPr>
            <a:r>
              <a:rPr sz="1300" dirty="0">
                <a:solidFill>
                  <a:srgbClr val="000000"/>
                </a:solidFill>
                <a:latin typeface="PEELPA+Arial"/>
                <a:cs typeface="PEELPA+Arial"/>
              </a:rPr>
              <a:t>tingkatan</a:t>
            </a:r>
            <a:r>
              <a:rPr sz="1300" spc="238" dirty="0">
                <a:solidFill>
                  <a:srgbClr val="000000"/>
                </a:solidFill>
                <a:latin typeface="PEELPA+Arial"/>
                <a:cs typeface="PEELPA+Arial"/>
              </a:rPr>
              <a:t> </a:t>
            </a:r>
            <a:r>
              <a:rPr sz="1300" dirty="0">
                <a:solidFill>
                  <a:srgbClr val="000000"/>
                </a:solidFill>
                <a:latin typeface="PEELPA+Arial"/>
                <a:cs typeface="PEELPA+Arial"/>
              </a:rPr>
              <a:t>DFD</a:t>
            </a:r>
            <a:r>
              <a:rPr sz="1300" spc="241" dirty="0">
                <a:solidFill>
                  <a:srgbClr val="000000"/>
                </a:solidFill>
                <a:latin typeface="PEELPA+Arial"/>
                <a:cs typeface="PEELPA+Arial"/>
              </a:rPr>
              <a:t> </a:t>
            </a:r>
            <a:r>
              <a:rPr sz="1300" dirty="0">
                <a:solidFill>
                  <a:srgbClr val="000000"/>
                </a:solidFill>
                <a:latin typeface="PEELPA+Arial"/>
                <a:cs typeface="PEELPA+Arial"/>
              </a:rPr>
              <a:t>dengan</a:t>
            </a:r>
            <a:r>
              <a:rPr sz="1300" spc="275" dirty="0">
                <a:solidFill>
                  <a:srgbClr val="000000"/>
                </a:solidFill>
                <a:latin typeface="PEELPA+Arial"/>
                <a:cs typeface="PEELPA+Arial"/>
              </a:rPr>
              <a:t> </a:t>
            </a:r>
            <a:r>
              <a:rPr sz="1300" dirty="0">
                <a:solidFill>
                  <a:srgbClr val="000000"/>
                </a:solidFill>
                <a:latin typeface="PEELPA+Arial"/>
                <a:cs typeface="PEELPA+Arial"/>
              </a:rPr>
              <a:t>tujuan</a:t>
            </a:r>
            <a:r>
              <a:rPr sz="1300" spc="239" dirty="0">
                <a:solidFill>
                  <a:srgbClr val="000000"/>
                </a:solidFill>
                <a:latin typeface="PEELPA+Arial"/>
                <a:cs typeface="PEELPA+Arial"/>
              </a:rPr>
              <a:t> </a:t>
            </a:r>
            <a:r>
              <a:rPr sz="1300" dirty="0">
                <a:solidFill>
                  <a:srgbClr val="000000"/>
                </a:solidFill>
                <a:latin typeface="PEELPA+Arial"/>
                <a:cs typeface="PEELPA+Arial"/>
              </a:rPr>
              <a:t>agar</a:t>
            </a:r>
            <a:r>
              <a:rPr sz="1300" spc="213" dirty="0">
                <a:solidFill>
                  <a:srgbClr val="000000"/>
                </a:solidFill>
                <a:latin typeface="PEELPA+Arial"/>
                <a:cs typeface="PEELPA+Arial"/>
              </a:rPr>
              <a:t> </a:t>
            </a:r>
            <a:r>
              <a:rPr sz="1300" dirty="0">
                <a:solidFill>
                  <a:srgbClr val="000000"/>
                </a:solidFill>
                <a:latin typeface="PEELPA+Arial"/>
                <a:cs typeface="PEELPA+Arial"/>
              </a:rPr>
              <a:t>DFD</a:t>
            </a:r>
            <a:r>
              <a:rPr sz="1300" spc="267" dirty="0">
                <a:solidFill>
                  <a:srgbClr val="000000"/>
                </a:solidFill>
                <a:latin typeface="PEELPA+Arial"/>
                <a:cs typeface="PEELPA+Arial"/>
              </a:rPr>
              <a:t> </a:t>
            </a:r>
            <a:r>
              <a:rPr sz="1300" dirty="0">
                <a:solidFill>
                  <a:srgbClr val="000000"/>
                </a:solidFill>
                <a:latin typeface="PEELPA+Arial"/>
                <a:cs typeface="PEELPA+Arial"/>
              </a:rPr>
              <a:t>yang</a:t>
            </a:r>
            <a:r>
              <a:rPr sz="1300" spc="266" dirty="0">
                <a:solidFill>
                  <a:srgbClr val="000000"/>
                </a:solidFill>
                <a:latin typeface="PEELPA+Arial"/>
                <a:cs typeface="PEELPA+Arial"/>
              </a:rPr>
              <a:t> </a:t>
            </a:r>
            <a:r>
              <a:rPr sz="1300" dirty="0">
                <a:solidFill>
                  <a:srgbClr val="000000"/>
                </a:solidFill>
                <a:latin typeface="PEELPA+Arial"/>
                <a:cs typeface="PEELPA+Arial"/>
              </a:rPr>
              <a:t>dibuatnya</a:t>
            </a:r>
            <a:r>
              <a:rPr sz="1300" spc="242" dirty="0">
                <a:solidFill>
                  <a:srgbClr val="000000"/>
                </a:solidFill>
                <a:latin typeface="PEELPA+Arial"/>
                <a:cs typeface="PEELPA+Arial"/>
              </a:rPr>
              <a:t> </a:t>
            </a:r>
            <a:r>
              <a:rPr sz="1300" spc="-10" dirty="0">
                <a:solidFill>
                  <a:srgbClr val="000000"/>
                </a:solidFill>
                <a:latin typeface="PEELPA+Arial"/>
                <a:cs typeface="PEELPA+Arial"/>
              </a:rPr>
              <a:t>itu</a:t>
            </a:r>
            <a:r>
              <a:rPr sz="1300" spc="253" dirty="0">
                <a:solidFill>
                  <a:srgbClr val="000000"/>
                </a:solidFill>
                <a:latin typeface="PEELPA+Arial"/>
                <a:cs typeface="PEELPA+Arial"/>
              </a:rPr>
              <a:t> </a:t>
            </a:r>
            <a:r>
              <a:rPr sz="1300" dirty="0">
                <a:solidFill>
                  <a:srgbClr val="000000"/>
                </a:solidFill>
                <a:latin typeface="PEELPA+Arial"/>
                <a:cs typeface="PEELPA+Arial"/>
              </a:rPr>
              <a:t>mudah</a:t>
            </a:r>
          </a:p>
          <a:p>
            <a:pPr marL="0" marR="0">
              <a:lnSpc>
                <a:spcPts val="1461"/>
              </a:lnSpc>
              <a:spcBef>
                <a:spcPts val="50"/>
              </a:spcBef>
              <a:spcAft>
                <a:spcPts val="0"/>
              </a:spcAft>
            </a:pPr>
            <a:r>
              <a:rPr sz="1300" dirty="0">
                <a:solidFill>
                  <a:srgbClr val="000000"/>
                </a:solidFill>
                <a:latin typeface="PEELPA+Arial"/>
                <a:cs typeface="PEELPA+Arial"/>
              </a:rPr>
              <a:t>dibaca</a:t>
            </a:r>
            <a:r>
              <a:rPr sz="1300" spc="260" dirty="0">
                <a:solidFill>
                  <a:srgbClr val="000000"/>
                </a:solidFill>
                <a:latin typeface="PEELPA+Arial"/>
                <a:cs typeface="PEELPA+Arial"/>
              </a:rPr>
              <a:t> </a:t>
            </a:r>
            <a:r>
              <a:rPr sz="1300" dirty="0">
                <a:solidFill>
                  <a:srgbClr val="000000"/>
                </a:solidFill>
                <a:latin typeface="PEELPA+Arial"/>
                <a:cs typeface="PEELPA+Arial"/>
              </a:rPr>
              <a:t>dan</a:t>
            </a:r>
            <a:r>
              <a:rPr sz="1300" spc="221" dirty="0">
                <a:solidFill>
                  <a:srgbClr val="000000"/>
                </a:solidFill>
                <a:latin typeface="PEELPA+Arial"/>
                <a:cs typeface="PEELPA+Arial"/>
              </a:rPr>
              <a:t> </a:t>
            </a:r>
            <a:r>
              <a:rPr sz="1300" dirty="0">
                <a:solidFill>
                  <a:srgbClr val="000000"/>
                </a:solidFill>
                <a:latin typeface="PEELPA+Arial"/>
                <a:cs typeface="PEELPA+Arial"/>
              </a:rPr>
              <a:t>dimengerti</a:t>
            </a:r>
            <a:r>
              <a:rPr sz="1300" spc="223" dirty="0">
                <a:solidFill>
                  <a:srgbClr val="000000"/>
                </a:solidFill>
                <a:latin typeface="PEELPA+Arial"/>
                <a:cs typeface="PEELPA+Arial"/>
              </a:rPr>
              <a:t> </a:t>
            </a:r>
            <a:r>
              <a:rPr sz="1300" dirty="0">
                <a:solidFill>
                  <a:srgbClr val="000000"/>
                </a:solidFill>
                <a:latin typeface="PEELPA+Arial"/>
                <a:cs typeface="PEELPA+Arial"/>
              </a:rPr>
              <a:t>oleh</a:t>
            </a:r>
            <a:r>
              <a:rPr sz="1300" spc="246" dirty="0">
                <a:solidFill>
                  <a:srgbClr val="000000"/>
                </a:solidFill>
                <a:latin typeface="PEELPA+Arial"/>
                <a:cs typeface="PEELPA+Arial"/>
              </a:rPr>
              <a:t> </a:t>
            </a:r>
            <a:r>
              <a:rPr sz="1300" dirty="0">
                <a:solidFill>
                  <a:srgbClr val="000000"/>
                </a:solidFill>
                <a:latin typeface="PEELPA+Arial"/>
                <a:cs typeface="PEELPA+Arial"/>
              </a:rPr>
              <a:t>pemakai</a:t>
            </a:r>
            <a:r>
              <a:rPr sz="1300" spc="179" dirty="0">
                <a:solidFill>
                  <a:srgbClr val="000000"/>
                </a:solidFill>
                <a:latin typeface="PEELPA+Arial"/>
                <a:cs typeface="PEELPA+Arial"/>
              </a:rPr>
              <a:t> </a:t>
            </a:r>
            <a:r>
              <a:rPr sz="1300" spc="10" dirty="0">
                <a:solidFill>
                  <a:srgbClr val="000000"/>
                </a:solidFill>
                <a:latin typeface="PEELPA+Arial"/>
                <a:cs typeface="PEELPA+Arial"/>
              </a:rPr>
              <a:t>sistem.</a:t>
            </a:r>
            <a:r>
              <a:rPr sz="1300" spc="218" dirty="0">
                <a:solidFill>
                  <a:srgbClr val="000000"/>
                </a:solidFill>
                <a:latin typeface="PEELPA+Arial"/>
                <a:cs typeface="PEELPA+Arial"/>
              </a:rPr>
              <a:t> </a:t>
            </a:r>
            <a:r>
              <a:rPr sz="1300" dirty="0">
                <a:solidFill>
                  <a:srgbClr val="000000"/>
                </a:solidFill>
                <a:latin typeface="PEELPA+Arial"/>
                <a:cs typeface="PEELPA+Arial"/>
              </a:rPr>
              <a:t>Hal</a:t>
            </a:r>
            <a:r>
              <a:rPr sz="1300" spc="221" dirty="0">
                <a:solidFill>
                  <a:srgbClr val="000000"/>
                </a:solidFill>
                <a:latin typeface="PEELPA+Arial"/>
                <a:cs typeface="PEELPA+Arial"/>
              </a:rPr>
              <a:t> </a:t>
            </a:r>
            <a:r>
              <a:rPr sz="1300" dirty="0">
                <a:solidFill>
                  <a:srgbClr val="000000"/>
                </a:solidFill>
                <a:latin typeface="PEELPA+Arial"/>
                <a:cs typeface="PEELPA+Arial"/>
              </a:rPr>
              <a:t>ini</a:t>
            </a:r>
            <a:r>
              <a:rPr sz="1300" spc="250" dirty="0">
                <a:solidFill>
                  <a:srgbClr val="000000"/>
                </a:solidFill>
                <a:latin typeface="PEELPA+Arial"/>
                <a:cs typeface="PEELPA+Arial"/>
              </a:rPr>
              <a:t> </a:t>
            </a:r>
            <a:r>
              <a:rPr sz="1300" dirty="0">
                <a:solidFill>
                  <a:srgbClr val="000000"/>
                </a:solidFill>
                <a:latin typeface="PEELPA+Arial"/>
                <a:cs typeface="PEELPA+Arial"/>
              </a:rPr>
              <a:t>sesuai</a:t>
            </a:r>
            <a:r>
              <a:rPr sz="1300" spc="221" dirty="0">
                <a:solidFill>
                  <a:srgbClr val="000000"/>
                </a:solidFill>
                <a:latin typeface="PEELPA+Arial"/>
                <a:cs typeface="PEELPA+Arial"/>
              </a:rPr>
              <a:t> </a:t>
            </a:r>
            <a:r>
              <a:rPr sz="1300" dirty="0">
                <a:solidFill>
                  <a:srgbClr val="000000"/>
                </a:solidFill>
                <a:latin typeface="PEELPA+Arial"/>
                <a:cs typeface="PEELPA+Arial"/>
              </a:rPr>
              <a:t>dengan</a:t>
            </a:r>
          </a:p>
          <a:p>
            <a:pPr marL="0" marR="0">
              <a:lnSpc>
                <a:spcPts val="1461"/>
              </a:lnSpc>
              <a:spcBef>
                <a:spcPts val="50"/>
              </a:spcBef>
              <a:spcAft>
                <a:spcPts val="0"/>
              </a:spcAft>
            </a:pPr>
            <a:r>
              <a:rPr sz="1300" dirty="0">
                <a:solidFill>
                  <a:srgbClr val="000000"/>
                </a:solidFill>
                <a:latin typeface="PEELPA+Arial"/>
                <a:cs typeface="PEELPA+Arial"/>
              </a:rPr>
              <a:t>salah satu</a:t>
            </a:r>
            <a:r>
              <a:rPr sz="1300" spc="25" dirty="0">
                <a:solidFill>
                  <a:srgbClr val="000000"/>
                </a:solidFill>
                <a:latin typeface="PEELPA+Arial"/>
                <a:cs typeface="PEELPA+Arial"/>
              </a:rPr>
              <a:t> </a:t>
            </a:r>
            <a:r>
              <a:rPr sz="1300" dirty="0">
                <a:solidFill>
                  <a:srgbClr val="000000"/>
                </a:solidFill>
                <a:latin typeface="PEELPA+Arial"/>
                <a:cs typeface="PEELPA+Arial"/>
              </a:rPr>
              <a:t>tujuan atau </a:t>
            </a:r>
            <a:r>
              <a:rPr sz="1300" spc="11" dirty="0">
                <a:solidFill>
                  <a:srgbClr val="000000"/>
                </a:solidFill>
                <a:latin typeface="PEELPA+Arial"/>
                <a:cs typeface="PEELPA+Arial"/>
              </a:rPr>
              <a:t>syarat</a:t>
            </a:r>
            <a:r>
              <a:rPr sz="1300" spc="-43" dirty="0">
                <a:solidFill>
                  <a:srgbClr val="000000"/>
                </a:solidFill>
                <a:latin typeface="PEELPA+Arial"/>
                <a:cs typeface="PEELPA+Arial"/>
              </a:rPr>
              <a:t> </a:t>
            </a:r>
            <a:r>
              <a:rPr sz="1300" dirty="0">
                <a:solidFill>
                  <a:srgbClr val="000000"/>
                </a:solidFill>
                <a:latin typeface="PEELPA+Arial"/>
                <a:cs typeface="PEELPA+Arial"/>
              </a:rPr>
              <a:t>membuat</a:t>
            </a:r>
            <a:r>
              <a:rPr sz="1300" spc="-38" dirty="0">
                <a:solidFill>
                  <a:srgbClr val="000000"/>
                </a:solidFill>
                <a:latin typeface="PEELPA+Arial"/>
                <a:cs typeface="PEELPA+Arial"/>
              </a:rPr>
              <a:t> </a:t>
            </a:r>
            <a:r>
              <a:rPr sz="1300" spc="17" dirty="0">
                <a:solidFill>
                  <a:srgbClr val="000000"/>
                </a:solidFill>
                <a:latin typeface="PEELPA+Arial"/>
                <a:cs typeface="PEELPA+Arial"/>
              </a:rPr>
              <a:t>DFD.</a:t>
            </a:r>
          </a:p>
        </p:txBody>
      </p:sp>
      <p:sp>
        <p:nvSpPr>
          <p:cNvPr id="34" name="object 34"/>
          <p:cNvSpPr txBox="1"/>
          <p:nvPr/>
        </p:nvSpPr>
        <p:spPr>
          <a:xfrm>
            <a:off x="1402042" y="7600347"/>
            <a:ext cx="2379939" cy="43330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461"/>
              </a:lnSpc>
              <a:spcBef>
                <a:spcPts val="0"/>
              </a:spcBef>
              <a:spcAft>
                <a:spcPts val="0"/>
              </a:spcAft>
            </a:pPr>
            <a:r>
              <a:rPr sz="1300" b="1" dirty="0">
                <a:solidFill>
                  <a:srgbClr val="000000"/>
                </a:solidFill>
                <a:latin typeface="IBIDQC+Arial,Bold"/>
                <a:cs typeface="IBIDQC+Arial,Bold"/>
              </a:rPr>
              <a:t>6.</a:t>
            </a:r>
            <a:r>
              <a:rPr sz="1300" b="1" spc="214" dirty="0">
                <a:solidFill>
                  <a:srgbClr val="000000"/>
                </a:solidFill>
                <a:latin typeface="IBIDQC+Arial,Bold"/>
                <a:cs typeface="IBIDQC+Arial,Bold"/>
              </a:rPr>
              <a:t> </a:t>
            </a:r>
            <a:r>
              <a:rPr sz="1300" b="1" dirty="0">
                <a:solidFill>
                  <a:srgbClr val="000000"/>
                </a:solidFill>
                <a:latin typeface="IBIDQC+Arial,Bold"/>
                <a:cs typeface="IBIDQC+Arial,Bold"/>
              </a:rPr>
              <a:t>PENGGAMBARAN</a:t>
            </a:r>
            <a:r>
              <a:rPr sz="1300" b="1" spc="10" dirty="0">
                <a:solidFill>
                  <a:srgbClr val="000000"/>
                </a:solidFill>
                <a:latin typeface="IBIDQC+Arial,Bold"/>
                <a:cs typeface="IBIDQC+Arial,Bold"/>
              </a:rPr>
              <a:t> </a:t>
            </a:r>
            <a:r>
              <a:rPr sz="1300" b="1" spc="23" dirty="0">
                <a:solidFill>
                  <a:srgbClr val="000000"/>
                </a:solidFill>
                <a:latin typeface="IBIDQC+Arial,Bold"/>
                <a:cs typeface="IBIDQC+Arial,Bold"/>
              </a:rPr>
              <a:t>DFD</a:t>
            </a:r>
          </a:p>
        </p:txBody>
      </p:sp>
      <p:sp>
        <p:nvSpPr>
          <p:cNvPr id="35" name="object 35"/>
          <p:cNvSpPr txBox="1"/>
          <p:nvPr/>
        </p:nvSpPr>
        <p:spPr>
          <a:xfrm>
            <a:off x="1402042" y="7987443"/>
            <a:ext cx="5950171" cy="120134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461"/>
              </a:lnSpc>
              <a:spcBef>
                <a:spcPts val="0"/>
              </a:spcBef>
              <a:spcAft>
                <a:spcPts val="0"/>
              </a:spcAft>
            </a:pPr>
            <a:r>
              <a:rPr sz="1300" dirty="0">
                <a:solidFill>
                  <a:srgbClr val="000000"/>
                </a:solidFill>
                <a:latin typeface="PEELPA+Arial"/>
                <a:cs typeface="PEELPA+Arial"/>
              </a:rPr>
              <a:t>Tidak</a:t>
            </a:r>
            <a:r>
              <a:rPr sz="1300" spc="586" dirty="0">
                <a:solidFill>
                  <a:srgbClr val="000000"/>
                </a:solidFill>
                <a:latin typeface="PEELPA+Arial"/>
                <a:cs typeface="PEELPA+Arial"/>
              </a:rPr>
              <a:t> </a:t>
            </a:r>
            <a:r>
              <a:rPr sz="1300" dirty="0">
                <a:solidFill>
                  <a:srgbClr val="000000"/>
                </a:solidFill>
                <a:latin typeface="PEELPA+Arial"/>
                <a:cs typeface="PEELPA+Arial"/>
              </a:rPr>
              <a:t>ada</a:t>
            </a:r>
            <a:r>
              <a:rPr sz="1300" spc="628" dirty="0">
                <a:solidFill>
                  <a:srgbClr val="000000"/>
                </a:solidFill>
                <a:latin typeface="PEELPA+Arial"/>
                <a:cs typeface="PEELPA+Arial"/>
              </a:rPr>
              <a:t> </a:t>
            </a:r>
            <a:r>
              <a:rPr sz="1300" dirty="0">
                <a:solidFill>
                  <a:srgbClr val="000000"/>
                </a:solidFill>
                <a:latin typeface="PEELPA+Arial"/>
                <a:cs typeface="PEELPA+Arial"/>
              </a:rPr>
              <a:t>aturan</a:t>
            </a:r>
            <a:r>
              <a:rPr sz="1300" spc="594" dirty="0">
                <a:solidFill>
                  <a:srgbClr val="000000"/>
                </a:solidFill>
                <a:latin typeface="PEELPA+Arial"/>
                <a:cs typeface="PEELPA+Arial"/>
              </a:rPr>
              <a:t> </a:t>
            </a:r>
            <a:r>
              <a:rPr sz="1300" dirty="0">
                <a:solidFill>
                  <a:srgbClr val="000000"/>
                </a:solidFill>
                <a:latin typeface="PEELPA+Arial"/>
                <a:cs typeface="PEELPA+Arial"/>
              </a:rPr>
              <a:t>baku</a:t>
            </a:r>
            <a:r>
              <a:rPr sz="1300" spc="615" dirty="0">
                <a:solidFill>
                  <a:srgbClr val="000000"/>
                </a:solidFill>
                <a:latin typeface="PEELPA+Arial"/>
                <a:cs typeface="PEELPA+Arial"/>
              </a:rPr>
              <a:t> </a:t>
            </a:r>
            <a:r>
              <a:rPr sz="1300" dirty="0">
                <a:solidFill>
                  <a:srgbClr val="000000"/>
                </a:solidFill>
                <a:latin typeface="PEELPA+Arial"/>
                <a:cs typeface="PEELPA+Arial"/>
              </a:rPr>
              <a:t>untuk</a:t>
            </a:r>
            <a:r>
              <a:rPr sz="1300" spc="615" dirty="0">
                <a:solidFill>
                  <a:srgbClr val="000000"/>
                </a:solidFill>
                <a:latin typeface="PEELPA+Arial"/>
                <a:cs typeface="PEELPA+Arial"/>
              </a:rPr>
              <a:t> </a:t>
            </a:r>
            <a:r>
              <a:rPr sz="1300" dirty="0">
                <a:solidFill>
                  <a:srgbClr val="000000"/>
                </a:solidFill>
                <a:latin typeface="PEELPA+Arial"/>
                <a:cs typeface="PEELPA+Arial"/>
              </a:rPr>
              <a:t>menggambarkan</a:t>
            </a:r>
            <a:r>
              <a:rPr sz="1300" spc="594" dirty="0">
                <a:solidFill>
                  <a:srgbClr val="000000"/>
                </a:solidFill>
                <a:latin typeface="PEELPA+Arial"/>
                <a:cs typeface="PEELPA+Arial"/>
              </a:rPr>
              <a:t> </a:t>
            </a:r>
            <a:r>
              <a:rPr sz="1300" dirty="0">
                <a:solidFill>
                  <a:srgbClr val="000000"/>
                </a:solidFill>
                <a:latin typeface="PEELPA+Arial"/>
                <a:cs typeface="PEELPA+Arial"/>
              </a:rPr>
              <a:t>DFD.</a:t>
            </a:r>
            <a:r>
              <a:rPr sz="1300" spc="592" dirty="0">
                <a:solidFill>
                  <a:srgbClr val="000000"/>
                </a:solidFill>
                <a:latin typeface="PEELPA+Arial"/>
                <a:cs typeface="PEELPA+Arial"/>
              </a:rPr>
              <a:t> </a:t>
            </a:r>
            <a:r>
              <a:rPr sz="1300" dirty="0">
                <a:solidFill>
                  <a:srgbClr val="000000"/>
                </a:solidFill>
                <a:latin typeface="PEELPA+Arial"/>
                <a:cs typeface="PEELPA+Arial"/>
              </a:rPr>
              <a:t>Tapi</a:t>
            </a:r>
            <a:r>
              <a:rPr sz="1300" spc="596" dirty="0">
                <a:solidFill>
                  <a:srgbClr val="000000"/>
                </a:solidFill>
                <a:latin typeface="PEELPA+Arial"/>
                <a:cs typeface="PEELPA+Arial"/>
              </a:rPr>
              <a:t> </a:t>
            </a:r>
            <a:r>
              <a:rPr sz="1300" spc="12" dirty="0">
                <a:solidFill>
                  <a:srgbClr val="000000"/>
                </a:solidFill>
                <a:latin typeface="PEELPA+Arial"/>
                <a:cs typeface="PEELPA+Arial"/>
              </a:rPr>
              <a:t>dari</a:t>
            </a:r>
          </a:p>
          <a:p>
            <a:pPr marL="0" marR="0">
              <a:lnSpc>
                <a:spcPts val="1461"/>
              </a:lnSpc>
              <a:spcBef>
                <a:spcPts val="50"/>
              </a:spcBef>
              <a:spcAft>
                <a:spcPts val="0"/>
              </a:spcAft>
            </a:pPr>
            <a:r>
              <a:rPr sz="1300" dirty="0">
                <a:solidFill>
                  <a:srgbClr val="000000"/>
                </a:solidFill>
                <a:latin typeface="PEELPA+Arial"/>
                <a:cs typeface="PEELPA+Arial"/>
              </a:rPr>
              <a:t>berbagai</a:t>
            </a:r>
            <a:r>
              <a:rPr sz="1300" spc="528" dirty="0">
                <a:solidFill>
                  <a:srgbClr val="000000"/>
                </a:solidFill>
                <a:latin typeface="PEELPA+Arial"/>
                <a:cs typeface="PEELPA+Arial"/>
              </a:rPr>
              <a:t> </a:t>
            </a:r>
            <a:r>
              <a:rPr sz="1300" dirty="0">
                <a:solidFill>
                  <a:srgbClr val="000000"/>
                </a:solidFill>
                <a:latin typeface="PEELPA+Arial"/>
                <a:cs typeface="PEELPA+Arial"/>
              </a:rPr>
              <a:t>referensi</a:t>
            </a:r>
            <a:r>
              <a:rPr sz="1300" spc="496" dirty="0">
                <a:solidFill>
                  <a:srgbClr val="000000"/>
                </a:solidFill>
                <a:latin typeface="PEELPA+Arial"/>
                <a:cs typeface="PEELPA+Arial"/>
              </a:rPr>
              <a:t> </a:t>
            </a:r>
            <a:r>
              <a:rPr sz="1300" dirty="0">
                <a:solidFill>
                  <a:srgbClr val="000000"/>
                </a:solidFill>
                <a:latin typeface="PEELPA+Arial"/>
                <a:cs typeface="PEELPA+Arial"/>
              </a:rPr>
              <a:t>yang</a:t>
            </a:r>
            <a:r>
              <a:rPr sz="1300" spc="536" dirty="0">
                <a:solidFill>
                  <a:srgbClr val="000000"/>
                </a:solidFill>
                <a:latin typeface="PEELPA+Arial"/>
                <a:cs typeface="PEELPA+Arial"/>
              </a:rPr>
              <a:t> </a:t>
            </a:r>
            <a:r>
              <a:rPr sz="1300" dirty="0">
                <a:solidFill>
                  <a:srgbClr val="000000"/>
                </a:solidFill>
                <a:latin typeface="PEELPA+Arial"/>
                <a:cs typeface="PEELPA+Arial"/>
              </a:rPr>
              <a:t>ada,</a:t>
            </a:r>
            <a:r>
              <a:rPr sz="1300" spc="494" dirty="0">
                <a:solidFill>
                  <a:srgbClr val="000000"/>
                </a:solidFill>
                <a:latin typeface="PEELPA+Arial"/>
                <a:cs typeface="PEELPA+Arial"/>
              </a:rPr>
              <a:t> </a:t>
            </a:r>
            <a:r>
              <a:rPr sz="1300" dirty="0">
                <a:solidFill>
                  <a:srgbClr val="000000"/>
                </a:solidFill>
                <a:latin typeface="PEELPA+Arial"/>
                <a:cs typeface="PEELPA+Arial"/>
              </a:rPr>
              <a:t>secara</a:t>
            </a:r>
            <a:r>
              <a:rPr sz="1300" spc="540" dirty="0">
                <a:solidFill>
                  <a:srgbClr val="000000"/>
                </a:solidFill>
                <a:latin typeface="PEELPA+Arial"/>
                <a:cs typeface="PEELPA+Arial"/>
              </a:rPr>
              <a:t> </a:t>
            </a:r>
            <a:r>
              <a:rPr sz="1300" dirty="0">
                <a:solidFill>
                  <a:srgbClr val="000000"/>
                </a:solidFill>
                <a:latin typeface="PEELPA+Arial"/>
                <a:cs typeface="PEELPA+Arial"/>
              </a:rPr>
              <a:t>garis</a:t>
            </a:r>
            <a:r>
              <a:rPr sz="1300" spc="530" dirty="0">
                <a:solidFill>
                  <a:srgbClr val="000000"/>
                </a:solidFill>
                <a:latin typeface="PEELPA+Arial"/>
                <a:cs typeface="PEELPA+Arial"/>
              </a:rPr>
              <a:t> </a:t>
            </a:r>
            <a:r>
              <a:rPr sz="1300" dirty="0">
                <a:solidFill>
                  <a:srgbClr val="000000"/>
                </a:solidFill>
                <a:latin typeface="PEELPA+Arial"/>
                <a:cs typeface="PEELPA+Arial"/>
              </a:rPr>
              <a:t>besar</a:t>
            </a:r>
            <a:r>
              <a:rPr sz="1300" spc="526" dirty="0">
                <a:solidFill>
                  <a:srgbClr val="000000"/>
                </a:solidFill>
                <a:latin typeface="PEELPA+Arial"/>
                <a:cs typeface="PEELPA+Arial"/>
              </a:rPr>
              <a:t> </a:t>
            </a:r>
            <a:r>
              <a:rPr sz="1300" dirty="0">
                <a:solidFill>
                  <a:srgbClr val="000000"/>
                </a:solidFill>
                <a:latin typeface="PEELPA+Arial"/>
                <a:cs typeface="PEELPA+Arial"/>
              </a:rPr>
              <a:t>langkah</a:t>
            </a:r>
            <a:r>
              <a:rPr sz="1300" spc="534" dirty="0">
                <a:solidFill>
                  <a:srgbClr val="000000"/>
                </a:solidFill>
                <a:latin typeface="PEELPA+Arial"/>
                <a:cs typeface="PEELPA+Arial"/>
              </a:rPr>
              <a:t> </a:t>
            </a:r>
            <a:r>
              <a:rPr sz="1300" dirty="0">
                <a:solidFill>
                  <a:srgbClr val="000000"/>
                </a:solidFill>
                <a:latin typeface="PEELPA+Arial"/>
                <a:cs typeface="PEELPA+Arial"/>
              </a:rPr>
              <a:t>untuk</a:t>
            </a:r>
          </a:p>
          <a:p>
            <a:pPr marL="0" marR="0">
              <a:lnSpc>
                <a:spcPts val="1461"/>
              </a:lnSpc>
              <a:spcBef>
                <a:spcPts val="50"/>
              </a:spcBef>
              <a:spcAft>
                <a:spcPts val="0"/>
              </a:spcAft>
            </a:pPr>
            <a:r>
              <a:rPr sz="1300" dirty="0">
                <a:solidFill>
                  <a:srgbClr val="000000"/>
                </a:solidFill>
                <a:latin typeface="PEELPA+Arial"/>
                <a:cs typeface="PEELPA+Arial"/>
              </a:rPr>
              <a:t>membuat</a:t>
            </a:r>
            <a:r>
              <a:rPr sz="1300" spc="-36" dirty="0">
                <a:solidFill>
                  <a:srgbClr val="000000"/>
                </a:solidFill>
                <a:latin typeface="PEELPA+Arial"/>
                <a:cs typeface="PEELPA+Arial"/>
              </a:rPr>
              <a:t> </a:t>
            </a:r>
            <a:r>
              <a:rPr sz="1300" spc="15" dirty="0">
                <a:solidFill>
                  <a:srgbClr val="000000"/>
                </a:solidFill>
                <a:latin typeface="PEELPA+Arial"/>
                <a:cs typeface="PEELPA+Arial"/>
              </a:rPr>
              <a:t>DFD</a:t>
            </a:r>
            <a:r>
              <a:rPr sz="1300" dirty="0">
                <a:solidFill>
                  <a:srgbClr val="000000"/>
                </a:solidFill>
                <a:latin typeface="PEELPA+Arial"/>
                <a:cs typeface="PEELPA+Arial"/>
              </a:rPr>
              <a:t> adalah</a:t>
            </a:r>
            <a:r>
              <a:rPr sz="1300" spc="25" dirty="0">
                <a:solidFill>
                  <a:srgbClr val="000000"/>
                </a:solidFill>
                <a:latin typeface="PEELPA+Arial"/>
                <a:cs typeface="PEELPA+Arial"/>
              </a:rPr>
              <a:t> </a:t>
            </a:r>
            <a:r>
              <a:rPr sz="1300" dirty="0">
                <a:solidFill>
                  <a:srgbClr val="000000"/>
                </a:solidFill>
                <a:latin typeface="PEELPA+Arial"/>
                <a:cs typeface="PEELPA+Arial"/>
              </a:rPr>
              <a:t>:</a:t>
            </a:r>
          </a:p>
          <a:p>
            <a:pPr marL="0" marR="0">
              <a:lnSpc>
                <a:spcPts val="1461"/>
              </a:lnSpc>
              <a:spcBef>
                <a:spcPts val="50"/>
              </a:spcBef>
              <a:spcAft>
                <a:spcPts val="0"/>
              </a:spcAft>
            </a:pPr>
            <a:r>
              <a:rPr sz="1300" b="1" i="1" spc="15" dirty="0">
                <a:solidFill>
                  <a:srgbClr val="000000"/>
                </a:solidFill>
                <a:latin typeface="SHRNGF+Arial,BoldItalic"/>
                <a:cs typeface="SHRNGF+Arial,BoldItalic"/>
              </a:rPr>
              <a:t>1.</a:t>
            </a:r>
            <a:r>
              <a:rPr sz="1300" b="1" i="1" spc="386" dirty="0">
                <a:solidFill>
                  <a:srgbClr val="000000"/>
                </a:solidFill>
                <a:latin typeface="SHRNGF+Arial,BoldItalic"/>
                <a:cs typeface="SHRNGF+Arial,BoldItalic"/>
              </a:rPr>
              <a:t> </a:t>
            </a:r>
            <a:r>
              <a:rPr sz="1300" dirty="0">
                <a:solidFill>
                  <a:srgbClr val="000000"/>
                </a:solidFill>
                <a:latin typeface="PEELPA+Arial"/>
                <a:cs typeface="PEELPA+Arial"/>
              </a:rPr>
              <a:t>Identifikasi</a:t>
            </a:r>
            <a:r>
              <a:rPr sz="1300" spc="409" dirty="0">
                <a:solidFill>
                  <a:srgbClr val="000000"/>
                </a:solidFill>
                <a:latin typeface="PEELPA+Arial"/>
                <a:cs typeface="PEELPA+Arial"/>
              </a:rPr>
              <a:t> </a:t>
            </a:r>
            <a:r>
              <a:rPr sz="1300" dirty="0">
                <a:solidFill>
                  <a:srgbClr val="000000"/>
                </a:solidFill>
                <a:latin typeface="PEELPA+Arial"/>
                <a:cs typeface="PEELPA+Arial"/>
              </a:rPr>
              <a:t>terlebih</a:t>
            </a:r>
            <a:r>
              <a:rPr sz="1300" spc="471" dirty="0">
                <a:solidFill>
                  <a:srgbClr val="000000"/>
                </a:solidFill>
                <a:latin typeface="PEELPA+Arial"/>
                <a:cs typeface="PEELPA+Arial"/>
              </a:rPr>
              <a:t> </a:t>
            </a:r>
            <a:r>
              <a:rPr sz="1300" dirty="0">
                <a:solidFill>
                  <a:srgbClr val="000000"/>
                </a:solidFill>
                <a:latin typeface="PEELPA+Arial"/>
                <a:cs typeface="PEELPA+Arial"/>
              </a:rPr>
              <a:t>dahulu</a:t>
            </a:r>
            <a:r>
              <a:rPr sz="1300" spc="409" dirty="0">
                <a:solidFill>
                  <a:srgbClr val="000000"/>
                </a:solidFill>
                <a:latin typeface="PEELPA+Arial"/>
                <a:cs typeface="PEELPA+Arial"/>
              </a:rPr>
              <a:t> </a:t>
            </a:r>
            <a:r>
              <a:rPr sz="1300" spc="10" dirty="0">
                <a:solidFill>
                  <a:srgbClr val="000000"/>
                </a:solidFill>
                <a:latin typeface="PEELPA+Arial"/>
                <a:cs typeface="PEELPA+Arial"/>
              </a:rPr>
              <a:t>semua</a:t>
            </a:r>
            <a:r>
              <a:rPr sz="1300" spc="461" dirty="0">
                <a:solidFill>
                  <a:srgbClr val="000000"/>
                </a:solidFill>
                <a:latin typeface="PEELPA+Arial"/>
                <a:cs typeface="PEELPA+Arial"/>
              </a:rPr>
              <a:t> </a:t>
            </a:r>
            <a:r>
              <a:rPr sz="1300" dirty="0">
                <a:solidFill>
                  <a:srgbClr val="000000"/>
                </a:solidFill>
                <a:latin typeface="PEELPA+Arial"/>
                <a:cs typeface="PEELPA+Arial"/>
              </a:rPr>
              <a:t>entitas</a:t>
            </a:r>
            <a:r>
              <a:rPr sz="1300" spc="467" dirty="0">
                <a:solidFill>
                  <a:srgbClr val="000000"/>
                </a:solidFill>
                <a:latin typeface="PEELPA+Arial"/>
                <a:cs typeface="PEELPA+Arial"/>
              </a:rPr>
              <a:t> </a:t>
            </a:r>
            <a:r>
              <a:rPr sz="1300" dirty="0">
                <a:solidFill>
                  <a:srgbClr val="000000"/>
                </a:solidFill>
                <a:latin typeface="PEELPA+Arial"/>
                <a:cs typeface="PEELPA+Arial"/>
              </a:rPr>
              <a:t>luar</a:t>
            </a:r>
            <a:r>
              <a:rPr sz="1300" spc="409" dirty="0">
                <a:solidFill>
                  <a:srgbClr val="000000"/>
                </a:solidFill>
                <a:latin typeface="PEELPA+Arial"/>
                <a:cs typeface="PEELPA+Arial"/>
              </a:rPr>
              <a:t> </a:t>
            </a:r>
            <a:r>
              <a:rPr sz="1300" spc="15" dirty="0">
                <a:solidFill>
                  <a:srgbClr val="000000"/>
                </a:solidFill>
                <a:latin typeface="PEELPA+Arial"/>
                <a:cs typeface="PEELPA+Arial"/>
              </a:rPr>
              <a:t>yang</a:t>
            </a:r>
            <a:r>
              <a:rPr sz="1300" spc="446" dirty="0">
                <a:solidFill>
                  <a:srgbClr val="000000"/>
                </a:solidFill>
                <a:latin typeface="PEELPA+Arial"/>
                <a:cs typeface="PEELPA+Arial"/>
              </a:rPr>
              <a:t> </a:t>
            </a:r>
            <a:r>
              <a:rPr sz="1300" dirty="0">
                <a:solidFill>
                  <a:srgbClr val="000000"/>
                </a:solidFill>
                <a:latin typeface="PEELPA+Arial"/>
                <a:cs typeface="PEELPA+Arial"/>
              </a:rPr>
              <a:t>terlibat</a:t>
            </a:r>
            <a:r>
              <a:rPr sz="1300" spc="469" dirty="0">
                <a:solidFill>
                  <a:srgbClr val="000000"/>
                </a:solidFill>
                <a:latin typeface="PEELPA+Arial"/>
                <a:cs typeface="PEELPA+Arial"/>
              </a:rPr>
              <a:t> </a:t>
            </a:r>
            <a:r>
              <a:rPr sz="1300" dirty="0">
                <a:solidFill>
                  <a:srgbClr val="000000"/>
                </a:solidFill>
                <a:latin typeface="PEELPA+Arial"/>
                <a:cs typeface="PEELPA+Arial"/>
              </a:rPr>
              <a:t>di</a:t>
            </a:r>
          </a:p>
          <a:p>
            <a:pPr marL="237731" marR="0">
              <a:lnSpc>
                <a:spcPts val="1461"/>
              </a:lnSpc>
              <a:spcBef>
                <a:spcPts val="50"/>
              </a:spcBef>
              <a:spcAft>
                <a:spcPts val="0"/>
              </a:spcAft>
            </a:pPr>
            <a:r>
              <a:rPr sz="1300" spc="10" dirty="0">
                <a:solidFill>
                  <a:srgbClr val="000000"/>
                </a:solidFill>
                <a:latin typeface="PEELPA+Arial"/>
                <a:cs typeface="PEELPA+Arial"/>
              </a:rPr>
              <a:t>sistem.</a:t>
            </a:r>
          </a:p>
        </p:txBody>
      </p:sp>
      <p:sp>
        <p:nvSpPr>
          <p:cNvPr id="36" name="object 36"/>
          <p:cNvSpPr txBox="1"/>
          <p:nvPr/>
        </p:nvSpPr>
        <p:spPr>
          <a:xfrm>
            <a:off x="1402080" y="9168903"/>
            <a:ext cx="2055637" cy="31539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061"/>
              </a:lnSpc>
              <a:spcBef>
                <a:spcPts val="0"/>
              </a:spcBef>
              <a:spcAft>
                <a:spcPts val="0"/>
              </a:spcAft>
            </a:pPr>
            <a:r>
              <a:rPr sz="950" i="1" dirty="0">
                <a:solidFill>
                  <a:srgbClr val="000000"/>
                </a:solidFill>
                <a:latin typeface="GCINAM+Arial,Italic"/>
                <a:cs typeface="GCINAM+Arial,Italic"/>
              </a:rPr>
              <a:t>Analisis dan Perancangan Sistem</a:t>
            </a:r>
          </a:p>
        </p:txBody>
      </p:sp>
      <p:sp>
        <p:nvSpPr>
          <p:cNvPr id="37" name="object 37"/>
          <p:cNvSpPr txBox="1"/>
          <p:nvPr/>
        </p:nvSpPr>
        <p:spPr>
          <a:xfrm>
            <a:off x="5876114" y="9168903"/>
            <a:ext cx="822435" cy="31539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061"/>
              </a:lnSpc>
              <a:spcBef>
                <a:spcPts val="0"/>
              </a:spcBef>
              <a:spcAft>
                <a:spcPts val="0"/>
              </a:spcAft>
            </a:pPr>
            <a:r>
              <a:rPr sz="950" i="1" dirty="0">
                <a:solidFill>
                  <a:srgbClr val="000000"/>
                </a:solidFill>
                <a:latin typeface="GCINAM+Arial,Italic"/>
                <a:cs typeface="GCINAM+Arial,Italic"/>
              </a:rPr>
              <a:t>Halaman 14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"/>
          <p:cNvSpPr/>
          <p:nvPr/>
        </p:nvSpPr>
        <p:spPr>
          <a:xfrm>
            <a:off x="1383779" y="9165335"/>
            <a:ext cx="5209031" cy="609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1402080" y="864545"/>
            <a:ext cx="5946356" cy="43330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461"/>
              </a:lnSpc>
              <a:spcBef>
                <a:spcPts val="0"/>
              </a:spcBef>
              <a:spcAft>
                <a:spcPts val="0"/>
              </a:spcAft>
            </a:pPr>
            <a:r>
              <a:rPr sz="1300" b="1" i="1" spc="15" dirty="0">
                <a:solidFill>
                  <a:srgbClr val="000000"/>
                </a:solidFill>
                <a:latin typeface="SHRNGF+Arial,BoldItalic"/>
                <a:cs typeface="SHRNGF+Arial,BoldItalic"/>
              </a:rPr>
              <a:t>2.</a:t>
            </a:r>
            <a:r>
              <a:rPr sz="1300" b="1" i="1" spc="386" dirty="0">
                <a:solidFill>
                  <a:srgbClr val="000000"/>
                </a:solidFill>
                <a:latin typeface="SHRNGF+Arial,BoldItalic"/>
                <a:cs typeface="SHRNGF+Arial,BoldItalic"/>
              </a:rPr>
              <a:t> </a:t>
            </a:r>
            <a:r>
              <a:rPr sz="1300" dirty="0">
                <a:solidFill>
                  <a:srgbClr val="000000"/>
                </a:solidFill>
                <a:latin typeface="PEELPA+Arial"/>
                <a:cs typeface="PEELPA+Arial"/>
              </a:rPr>
              <a:t>Identifikasi</a:t>
            </a:r>
            <a:r>
              <a:rPr sz="1300" spc="199" dirty="0">
                <a:solidFill>
                  <a:srgbClr val="000000"/>
                </a:solidFill>
                <a:latin typeface="PEELPA+Arial"/>
                <a:cs typeface="PEELPA+Arial"/>
              </a:rPr>
              <a:t> </a:t>
            </a:r>
            <a:r>
              <a:rPr sz="1300" dirty="0">
                <a:solidFill>
                  <a:srgbClr val="000000"/>
                </a:solidFill>
                <a:latin typeface="PEELPA+Arial"/>
                <a:cs typeface="PEELPA+Arial"/>
              </a:rPr>
              <a:t>semua</a:t>
            </a:r>
            <a:r>
              <a:rPr sz="1300" spc="253" dirty="0">
                <a:solidFill>
                  <a:srgbClr val="000000"/>
                </a:solidFill>
                <a:latin typeface="PEELPA+Arial"/>
                <a:cs typeface="PEELPA+Arial"/>
              </a:rPr>
              <a:t> </a:t>
            </a:r>
            <a:r>
              <a:rPr sz="1300" dirty="0">
                <a:solidFill>
                  <a:srgbClr val="000000"/>
                </a:solidFill>
                <a:latin typeface="PEELPA+Arial"/>
                <a:cs typeface="PEELPA+Arial"/>
              </a:rPr>
              <a:t>input</a:t>
            </a:r>
            <a:r>
              <a:rPr sz="1300" spc="229" dirty="0">
                <a:solidFill>
                  <a:srgbClr val="000000"/>
                </a:solidFill>
                <a:latin typeface="PEELPA+Arial"/>
                <a:cs typeface="PEELPA+Arial"/>
              </a:rPr>
              <a:t> </a:t>
            </a:r>
            <a:r>
              <a:rPr sz="1300" dirty="0">
                <a:solidFill>
                  <a:srgbClr val="000000"/>
                </a:solidFill>
                <a:latin typeface="PEELPA+Arial"/>
                <a:cs typeface="PEELPA+Arial"/>
              </a:rPr>
              <a:t>dan</a:t>
            </a:r>
            <a:r>
              <a:rPr sz="1300" spc="197" dirty="0">
                <a:solidFill>
                  <a:srgbClr val="000000"/>
                </a:solidFill>
                <a:latin typeface="PEELPA+Arial"/>
                <a:cs typeface="PEELPA+Arial"/>
              </a:rPr>
              <a:t> </a:t>
            </a:r>
            <a:r>
              <a:rPr sz="1300" spc="12" dirty="0">
                <a:solidFill>
                  <a:srgbClr val="000000"/>
                </a:solidFill>
                <a:latin typeface="PEELPA+Arial"/>
                <a:cs typeface="PEELPA+Arial"/>
              </a:rPr>
              <a:t>output</a:t>
            </a:r>
            <a:r>
              <a:rPr sz="1300" spc="235" dirty="0">
                <a:solidFill>
                  <a:srgbClr val="000000"/>
                </a:solidFill>
                <a:latin typeface="PEELPA+Arial"/>
                <a:cs typeface="PEELPA+Arial"/>
              </a:rPr>
              <a:t> </a:t>
            </a:r>
            <a:r>
              <a:rPr sz="1300" dirty="0">
                <a:solidFill>
                  <a:srgbClr val="000000"/>
                </a:solidFill>
                <a:latin typeface="PEELPA+Arial"/>
                <a:cs typeface="PEELPA+Arial"/>
              </a:rPr>
              <a:t>yang</a:t>
            </a:r>
            <a:r>
              <a:rPr sz="1300" spc="273" dirty="0">
                <a:solidFill>
                  <a:srgbClr val="000000"/>
                </a:solidFill>
                <a:latin typeface="PEELPA+Arial"/>
                <a:cs typeface="PEELPA+Arial"/>
              </a:rPr>
              <a:t> </a:t>
            </a:r>
            <a:r>
              <a:rPr sz="1300" dirty="0">
                <a:solidFill>
                  <a:srgbClr val="000000"/>
                </a:solidFill>
                <a:latin typeface="PEELPA+Arial"/>
                <a:cs typeface="PEELPA+Arial"/>
              </a:rPr>
              <a:t>terlibat</a:t>
            </a:r>
            <a:r>
              <a:rPr sz="1300" spc="276" dirty="0">
                <a:solidFill>
                  <a:srgbClr val="000000"/>
                </a:solidFill>
                <a:latin typeface="PEELPA+Arial"/>
                <a:cs typeface="PEELPA+Arial"/>
              </a:rPr>
              <a:t> </a:t>
            </a:r>
            <a:r>
              <a:rPr sz="1300" dirty="0">
                <a:solidFill>
                  <a:srgbClr val="000000"/>
                </a:solidFill>
                <a:latin typeface="PEELPA+Arial"/>
                <a:cs typeface="PEELPA+Arial"/>
              </a:rPr>
              <a:t>dengan</a:t>
            </a:r>
            <a:r>
              <a:rPr sz="1300" spc="231" dirty="0">
                <a:solidFill>
                  <a:srgbClr val="000000"/>
                </a:solidFill>
                <a:latin typeface="PEELPA+Arial"/>
                <a:cs typeface="PEELPA+Arial"/>
              </a:rPr>
              <a:t> </a:t>
            </a:r>
            <a:r>
              <a:rPr sz="1300" dirty="0">
                <a:solidFill>
                  <a:srgbClr val="000000"/>
                </a:solidFill>
                <a:latin typeface="PEELPA+Arial"/>
                <a:cs typeface="PEELPA+Arial"/>
              </a:rPr>
              <a:t>entitas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1639811" y="1056557"/>
            <a:ext cx="574244" cy="43330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461"/>
              </a:lnSpc>
              <a:spcBef>
                <a:spcPts val="0"/>
              </a:spcBef>
              <a:spcAft>
                <a:spcPts val="0"/>
              </a:spcAft>
            </a:pPr>
            <a:r>
              <a:rPr sz="1300" dirty="0">
                <a:solidFill>
                  <a:srgbClr val="000000"/>
                </a:solidFill>
                <a:latin typeface="PEELPA+Arial"/>
                <a:cs typeface="PEELPA+Arial"/>
              </a:rPr>
              <a:t>luar.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1402080" y="1440592"/>
            <a:ext cx="5945475" cy="100933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461"/>
              </a:lnSpc>
              <a:spcBef>
                <a:spcPts val="0"/>
              </a:spcBef>
              <a:spcAft>
                <a:spcPts val="0"/>
              </a:spcAft>
            </a:pPr>
            <a:r>
              <a:rPr sz="1300" b="1" i="1" dirty="0">
                <a:solidFill>
                  <a:srgbClr val="000000"/>
                </a:solidFill>
                <a:latin typeface="SHRNGF+Arial,BoldItalic"/>
                <a:cs typeface="SHRNGF+Arial,BoldItalic"/>
              </a:rPr>
              <a:t>3.</a:t>
            </a:r>
            <a:r>
              <a:rPr sz="1300" b="1" i="1" spc="409" dirty="0">
                <a:solidFill>
                  <a:srgbClr val="000000"/>
                </a:solidFill>
                <a:latin typeface="SHRNGF+Arial,BoldItalic"/>
                <a:cs typeface="SHRNGF+Arial,BoldItalic"/>
              </a:rPr>
              <a:t> </a:t>
            </a:r>
            <a:r>
              <a:rPr sz="1300" b="1" i="1" spc="17" dirty="0">
                <a:solidFill>
                  <a:srgbClr val="000000"/>
                </a:solidFill>
                <a:latin typeface="SHRNGF+Arial,BoldItalic"/>
                <a:cs typeface="SHRNGF+Arial,BoldItalic"/>
              </a:rPr>
              <a:t>Buat</a:t>
            </a:r>
            <a:r>
              <a:rPr sz="1300" b="1" i="1" spc="-23" dirty="0">
                <a:solidFill>
                  <a:srgbClr val="000000"/>
                </a:solidFill>
                <a:latin typeface="SHRNGF+Arial,BoldItalic"/>
                <a:cs typeface="SHRNGF+Arial,BoldItalic"/>
              </a:rPr>
              <a:t> </a:t>
            </a:r>
            <a:r>
              <a:rPr sz="1300" b="1" i="1" dirty="0">
                <a:solidFill>
                  <a:srgbClr val="000000"/>
                </a:solidFill>
                <a:latin typeface="SHRNGF+Arial,BoldItalic"/>
                <a:cs typeface="SHRNGF+Arial,BoldItalic"/>
              </a:rPr>
              <a:t>Diagram Konteks (diagram</a:t>
            </a:r>
            <a:r>
              <a:rPr sz="1300" b="1" i="1" spc="23" dirty="0">
                <a:solidFill>
                  <a:srgbClr val="000000"/>
                </a:solidFill>
                <a:latin typeface="SHRNGF+Arial,BoldItalic"/>
                <a:cs typeface="SHRNGF+Arial,BoldItalic"/>
              </a:rPr>
              <a:t> </a:t>
            </a:r>
            <a:r>
              <a:rPr sz="1300" b="1" i="1" dirty="0">
                <a:solidFill>
                  <a:srgbClr val="000000"/>
                </a:solidFill>
                <a:latin typeface="SHRNGF+Arial,BoldItalic"/>
                <a:cs typeface="SHRNGF+Arial,BoldItalic"/>
              </a:rPr>
              <a:t>context)</a:t>
            </a:r>
          </a:p>
          <a:p>
            <a:pPr marL="237731" marR="0">
              <a:lnSpc>
                <a:spcPts val="1461"/>
              </a:lnSpc>
              <a:spcBef>
                <a:spcPts val="50"/>
              </a:spcBef>
              <a:spcAft>
                <a:spcPts val="0"/>
              </a:spcAft>
            </a:pPr>
            <a:r>
              <a:rPr sz="1300" dirty="0">
                <a:solidFill>
                  <a:srgbClr val="000000"/>
                </a:solidFill>
                <a:latin typeface="PEELPA+Arial"/>
                <a:cs typeface="PEELPA+Arial"/>
              </a:rPr>
              <a:t>Diagram</a:t>
            </a:r>
            <a:r>
              <a:rPr sz="1300" spc="740" dirty="0">
                <a:solidFill>
                  <a:srgbClr val="000000"/>
                </a:solidFill>
                <a:latin typeface="PEELPA+Arial"/>
                <a:cs typeface="PEELPA+Arial"/>
              </a:rPr>
              <a:t> </a:t>
            </a:r>
            <a:r>
              <a:rPr sz="1300" dirty="0">
                <a:solidFill>
                  <a:srgbClr val="000000"/>
                </a:solidFill>
                <a:latin typeface="PEELPA+Arial"/>
                <a:cs typeface="PEELPA+Arial"/>
              </a:rPr>
              <a:t>ini</a:t>
            </a:r>
            <a:r>
              <a:rPr sz="1300" spc="696" dirty="0">
                <a:solidFill>
                  <a:srgbClr val="000000"/>
                </a:solidFill>
                <a:latin typeface="PEELPA+Arial"/>
                <a:cs typeface="PEELPA+Arial"/>
              </a:rPr>
              <a:t> </a:t>
            </a:r>
            <a:r>
              <a:rPr sz="1300" dirty="0">
                <a:solidFill>
                  <a:srgbClr val="000000"/>
                </a:solidFill>
                <a:latin typeface="PEELPA+Arial"/>
                <a:cs typeface="PEELPA+Arial"/>
              </a:rPr>
              <a:t>adalah</a:t>
            </a:r>
            <a:r>
              <a:rPr sz="1300" spc="769" dirty="0">
                <a:solidFill>
                  <a:srgbClr val="000000"/>
                </a:solidFill>
                <a:latin typeface="PEELPA+Arial"/>
                <a:cs typeface="PEELPA+Arial"/>
              </a:rPr>
              <a:t> </a:t>
            </a:r>
            <a:r>
              <a:rPr sz="1300" dirty="0">
                <a:solidFill>
                  <a:srgbClr val="000000"/>
                </a:solidFill>
                <a:latin typeface="PEELPA+Arial"/>
                <a:cs typeface="PEELPA+Arial"/>
              </a:rPr>
              <a:t>diagram</a:t>
            </a:r>
            <a:r>
              <a:rPr sz="1300" spc="719" dirty="0">
                <a:solidFill>
                  <a:srgbClr val="000000"/>
                </a:solidFill>
                <a:latin typeface="PEELPA+Arial"/>
                <a:cs typeface="PEELPA+Arial"/>
              </a:rPr>
              <a:t> </a:t>
            </a:r>
            <a:r>
              <a:rPr sz="1300" dirty="0">
                <a:solidFill>
                  <a:srgbClr val="000000"/>
                </a:solidFill>
                <a:latin typeface="PEELPA+Arial"/>
                <a:cs typeface="PEELPA+Arial"/>
              </a:rPr>
              <a:t>level</a:t>
            </a:r>
            <a:r>
              <a:rPr sz="1300" spc="698" dirty="0">
                <a:solidFill>
                  <a:srgbClr val="000000"/>
                </a:solidFill>
                <a:latin typeface="PEELPA+Arial"/>
                <a:cs typeface="PEELPA+Arial"/>
              </a:rPr>
              <a:t> </a:t>
            </a:r>
            <a:r>
              <a:rPr sz="1300" dirty="0">
                <a:solidFill>
                  <a:srgbClr val="000000"/>
                </a:solidFill>
                <a:latin typeface="PEELPA+Arial"/>
                <a:cs typeface="PEELPA+Arial"/>
              </a:rPr>
              <a:t>tertinggi</a:t>
            </a:r>
            <a:r>
              <a:rPr sz="1300" spc="700" dirty="0">
                <a:solidFill>
                  <a:srgbClr val="000000"/>
                </a:solidFill>
                <a:latin typeface="PEELPA+Arial"/>
                <a:cs typeface="PEELPA+Arial"/>
              </a:rPr>
              <a:t> </a:t>
            </a:r>
            <a:r>
              <a:rPr sz="1300" spc="15" dirty="0">
                <a:solidFill>
                  <a:srgbClr val="000000"/>
                </a:solidFill>
                <a:latin typeface="PEELPA+Arial"/>
                <a:cs typeface="PEELPA+Arial"/>
              </a:rPr>
              <a:t>dari</a:t>
            </a:r>
            <a:r>
              <a:rPr sz="1300" spc="688" dirty="0">
                <a:solidFill>
                  <a:srgbClr val="000000"/>
                </a:solidFill>
                <a:latin typeface="PEELPA+Arial"/>
                <a:cs typeface="PEELPA+Arial"/>
              </a:rPr>
              <a:t> </a:t>
            </a:r>
            <a:r>
              <a:rPr sz="1300" dirty="0">
                <a:solidFill>
                  <a:srgbClr val="000000"/>
                </a:solidFill>
                <a:latin typeface="PEELPA+Arial"/>
                <a:cs typeface="PEELPA+Arial"/>
              </a:rPr>
              <a:t>DFD</a:t>
            </a:r>
            <a:r>
              <a:rPr sz="1300" spc="751" dirty="0">
                <a:solidFill>
                  <a:srgbClr val="000000"/>
                </a:solidFill>
                <a:latin typeface="PEELPA+Arial"/>
                <a:cs typeface="PEELPA+Arial"/>
              </a:rPr>
              <a:t> </a:t>
            </a:r>
            <a:r>
              <a:rPr sz="1300" dirty="0">
                <a:solidFill>
                  <a:srgbClr val="000000"/>
                </a:solidFill>
                <a:latin typeface="PEELPA+Arial"/>
                <a:cs typeface="PEELPA+Arial"/>
              </a:rPr>
              <a:t>yang</a:t>
            </a:r>
          </a:p>
          <a:p>
            <a:pPr marL="237731" marR="0">
              <a:lnSpc>
                <a:spcPts val="1461"/>
              </a:lnSpc>
              <a:spcBef>
                <a:spcPts val="50"/>
              </a:spcBef>
              <a:spcAft>
                <a:spcPts val="0"/>
              </a:spcAft>
            </a:pPr>
            <a:r>
              <a:rPr sz="1300" dirty="0">
                <a:solidFill>
                  <a:srgbClr val="000000"/>
                </a:solidFill>
                <a:latin typeface="PEELPA+Arial"/>
                <a:cs typeface="PEELPA+Arial"/>
              </a:rPr>
              <a:t>menggambarkan</a:t>
            </a:r>
            <a:r>
              <a:rPr sz="1300" spc="-21" dirty="0">
                <a:solidFill>
                  <a:srgbClr val="000000"/>
                </a:solidFill>
                <a:latin typeface="PEELPA+Arial"/>
                <a:cs typeface="PEELPA+Arial"/>
              </a:rPr>
              <a:t> </a:t>
            </a:r>
            <a:r>
              <a:rPr sz="1300" dirty="0">
                <a:solidFill>
                  <a:srgbClr val="000000"/>
                </a:solidFill>
                <a:latin typeface="PEELPA+Arial"/>
                <a:cs typeface="PEELPA+Arial"/>
              </a:rPr>
              <a:t>hubungan</a:t>
            </a:r>
            <a:r>
              <a:rPr sz="1300" spc="11" dirty="0">
                <a:solidFill>
                  <a:srgbClr val="000000"/>
                </a:solidFill>
                <a:latin typeface="PEELPA+Arial"/>
                <a:cs typeface="PEELPA+Arial"/>
              </a:rPr>
              <a:t> </a:t>
            </a:r>
            <a:r>
              <a:rPr sz="1300" dirty="0">
                <a:solidFill>
                  <a:srgbClr val="000000"/>
                </a:solidFill>
                <a:latin typeface="PEELPA+Arial"/>
                <a:cs typeface="PEELPA+Arial"/>
              </a:rPr>
              <a:t>sistem</a:t>
            </a:r>
            <a:r>
              <a:rPr sz="1300" spc="23" dirty="0">
                <a:solidFill>
                  <a:srgbClr val="000000"/>
                </a:solidFill>
                <a:latin typeface="PEELPA+Arial"/>
                <a:cs typeface="PEELPA+Arial"/>
              </a:rPr>
              <a:t> </a:t>
            </a:r>
            <a:r>
              <a:rPr sz="1300" dirty="0">
                <a:solidFill>
                  <a:srgbClr val="000000"/>
                </a:solidFill>
                <a:latin typeface="PEELPA+Arial"/>
                <a:cs typeface="PEELPA+Arial"/>
              </a:rPr>
              <a:t>dengan</a:t>
            </a:r>
            <a:r>
              <a:rPr sz="1300" spc="12" dirty="0">
                <a:solidFill>
                  <a:srgbClr val="000000"/>
                </a:solidFill>
                <a:latin typeface="PEELPA+Arial"/>
                <a:cs typeface="PEELPA+Arial"/>
              </a:rPr>
              <a:t> </a:t>
            </a:r>
            <a:r>
              <a:rPr sz="1300" dirty="0">
                <a:solidFill>
                  <a:srgbClr val="000000"/>
                </a:solidFill>
                <a:latin typeface="PEELPA+Arial"/>
                <a:cs typeface="PEELPA+Arial"/>
              </a:rPr>
              <a:t>lingkungan</a:t>
            </a:r>
            <a:r>
              <a:rPr sz="1300" spc="18" dirty="0">
                <a:solidFill>
                  <a:srgbClr val="000000"/>
                </a:solidFill>
                <a:latin typeface="PEELPA+Arial"/>
                <a:cs typeface="PEELPA+Arial"/>
              </a:rPr>
              <a:t> </a:t>
            </a:r>
            <a:r>
              <a:rPr sz="1300" dirty="0">
                <a:solidFill>
                  <a:srgbClr val="000000"/>
                </a:solidFill>
                <a:latin typeface="PEELPA+Arial"/>
                <a:cs typeface="PEELPA+Arial"/>
              </a:rPr>
              <a:t>luarnya.</a:t>
            </a:r>
          </a:p>
          <a:p>
            <a:pPr marL="213360" marR="0">
              <a:lnSpc>
                <a:spcPts val="1461"/>
              </a:lnSpc>
              <a:spcBef>
                <a:spcPts val="50"/>
              </a:spcBef>
              <a:spcAft>
                <a:spcPts val="0"/>
              </a:spcAft>
            </a:pPr>
            <a:r>
              <a:rPr sz="1300" dirty="0">
                <a:solidFill>
                  <a:srgbClr val="000000"/>
                </a:solidFill>
                <a:latin typeface="PEELPA+Arial"/>
                <a:cs typeface="PEELPA+Arial"/>
              </a:rPr>
              <a:t>Caranya :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1615439" y="2277129"/>
            <a:ext cx="227131" cy="10158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826"/>
              </a:lnSpc>
              <a:spcBef>
                <a:spcPts val="0"/>
              </a:spcBef>
              <a:spcAft>
                <a:spcPts val="0"/>
              </a:spcAft>
            </a:pPr>
            <a:r>
              <a:rPr sz="750" dirty="0">
                <a:solidFill>
                  <a:srgbClr val="000000"/>
                </a:solidFill>
                <a:latin typeface="RBIVRH+Wingdings"/>
                <a:cs typeface="RBIVRH+Wingdings"/>
              </a:rPr>
              <a:t>q</a:t>
            </a:r>
          </a:p>
          <a:p>
            <a:pPr marL="0" marR="0">
              <a:lnSpc>
                <a:spcPts val="826"/>
              </a:lnSpc>
              <a:spcBef>
                <a:spcPts val="685"/>
              </a:spcBef>
              <a:spcAft>
                <a:spcPts val="0"/>
              </a:spcAft>
            </a:pPr>
            <a:r>
              <a:rPr sz="750" dirty="0">
                <a:solidFill>
                  <a:srgbClr val="000000"/>
                </a:solidFill>
                <a:latin typeface="RBIVRH+Wingdings"/>
                <a:cs typeface="RBIVRH+Wingdings"/>
              </a:rPr>
              <a:t>q</a:t>
            </a:r>
          </a:p>
          <a:p>
            <a:pPr marL="0" marR="0">
              <a:lnSpc>
                <a:spcPts val="826"/>
              </a:lnSpc>
              <a:spcBef>
                <a:spcPts val="685"/>
              </a:spcBef>
              <a:spcAft>
                <a:spcPts val="0"/>
              </a:spcAft>
            </a:pPr>
            <a:r>
              <a:rPr sz="750" dirty="0">
                <a:solidFill>
                  <a:srgbClr val="000000"/>
                </a:solidFill>
                <a:latin typeface="RBIVRH+Wingdings"/>
                <a:cs typeface="RBIVRH+Wingdings"/>
              </a:rPr>
              <a:t>q</a:t>
            </a:r>
          </a:p>
          <a:p>
            <a:pPr marL="0" marR="0">
              <a:lnSpc>
                <a:spcPts val="826"/>
              </a:lnSpc>
              <a:spcBef>
                <a:spcPts val="685"/>
              </a:spcBef>
              <a:spcAft>
                <a:spcPts val="0"/>
              </a:spcAft>
            </a:pPr>
            <a:r>
              <a:rPr sz="750" dirty="0">
                <a:solidFill>
                  <a:srgbClr val="000000"/>
                </a:solidFill>
                <a:latin typeface="RBIVRH+Wingdings"/>
                <a:cs typeface="RBIVRH+Wingdings"/>
              </a:rPr>
              <a:t>q</a:t>
            </a:r>
          </a:p>
          <a:p>
            <a:pPr marL="0" marR="0">
              <a:lnSpc>
                <a:spcPts val="826"/>
              </a:lnSpc>
              <a:spcBef>
                <a:spcPts val="685"/>
              </a:spcBef>
              <a:spcAft>
                <a:spcPts val="0"/>
              </a:spcAft>
            </a:pPr>
            <a:r>
              <a:rPr sz="750" dirty="0">
                <a:solidFill>
                  <a:srgbClr val="000000"/>
                </a:solidFill>
                <a:latin typeface="RBIVRH+Wingdings"/>
                <a:cs typeface="RBIVRH+Wingdings"/>
              </a:rPr>
              <a:t>q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1831835" y="2211686"/>
            <a:ext cx="5427822" cy="120134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461"/>
              </a:lnSpc>
              <a:spcBef>
                <a:spcPts val="0"/>
              </a:spcBef>
              <a:spcAft>
                <a:spcPts val="0"/>
              </a:spcAft>
            </a:pPr>
            <a:r>
              <a:rPr sz="1300" dirty="0">
                <a:solidFill>
                  <a:srgbClr val="000000"/>
                </a:solidFill>
                <a:latin typeface="PEELPA+Arial"/>
                <a:cs typeface="PEELPA+Arial"/>
              </a:rPr>
              <a:t>Tentukan nama</a:t>
            </a:r>
            <a:r>
              <a:rPr sz="1300" spc="25" dirty="0">
                <a:solidFill>
                  <a:srgbClr val="000000"/>
                </a:solidFill>
                <a:latin typeface="PEELPA+Arial"/>
                <a:cs typeface="PEELPA+Arial"/>
              </a:rPr>
              <a:t> </a:t>
            </a:r>
            <a:r>
              <a:rPr sz="1300" dirty="0">
                <a:solidFill>
                  <a:srgbClr val="000000"/>
                </a:solidFill>
                <a:latin typeface="PEELPA+Arial"/>
                <a:cs typeface="PEELPA+Arial"/>
              </a:rPr>
              <a:t>sistemnya.</a:t>
            </a:r>
          </a:p>
          <a:p>
            <a:pPr marL="0" marR="0">
              <a:lnSpc>
                <a:spcPts val="1461"/>
              </a:lnSpc>
              <a:spcBef>
                <a:spcPts val="50"/>
              </a:spcBef>
              <a:spcAft>
                <a:spcPts val="0"/>
              </a:spcAft>
            </a:pPr>
            <a:r>
              <a:rPr sz="1300" dirty="0">
                <a:solidFill>
                  <a:srgbClr val="000000"/>
                </a:solidFill>
                <a:latin typeface="PEELPA+Arial"/>
                <a:cs typeface="PEELPA+Arial"/>
              </a:rPr>
              <a:t>Tentukan batasan sistemnya.</a:t>
            </a:r>
          </a:p>
          <a:p>
            <a:pPr marL="0" marR="0">
              <a:lnSpc>
                <a:spcPts val="1461"/>
              </a:lnSpc>
              <a:spcBef>
                <a:spcPts val="50"/>
              </a:spcBef>
              <a:spcAft>
                <a:spcPts val="0"/>
              </a:spcAft>
            </a:pPr>
            <a:r>
              <a:rPr sz="1300" dirty="0">
                <a:solidFill>
                  <a:srgbClr val="000000"/>
                </a:solidFill>
                <a:latin typeface="PEELPA+Arial"/>
                <a:cs typeface="PEELPA+Arial"/>
              </a:rPr>
              <a:t>Tentukan</a:t>
            </a:r>
            <a:r>
              <a:rPr sz="1300" spc="10" dirty="0">
                <a:solidFill>
                  <a:srgbClr val="000000"/>
                </a:solidFill>
                <a:latin typeface="PEELPA+Arial"/>
                <a:cs typeface="PEELPA+Arial"/>
              </a:rPr>
              <a:t> </a:t>
            </a:r>
            <a:r>
              <a:rPr sz="1300" dirty="0">
                <a:solidFill>
                  <a:srgbClr val="000000"/>
                </a:solidFill>
                <a:latin typeface="PEELPA+Arial"/>
                <a:cs typeface="PEELPA+Arial"/>
              </a:rPr>
              <a:t>terminator apa</a:t>
            </a:r>
            <a:r>
              <a:rPr sz="1300" spc="21" dirty="0">
                <a:solidFill>
                  <a:srgbClr val="000000"/>
                </a:solidFill>
                <a:latin typeface="PEELPA+Arial"/>
                <a:cs typeface="PEELPA+Arial"/>
              </a:rPr>
              <a:t> </a:t>
            </a:r>
            <a:r>
              <a:rPr sz="1300" dirty="0">
                <a:solidFill>
                  <a:srgbClr val="000000"/>
                </a:solidFill>
                <a:latin typeface="PEELPA+Arial"/>
                <a:cs typeface="PEELPA+Arial"/>
              </a:rPr>
              <a:t>saja</a:t>
            </a:r>
            <a:r>
              <a:rPr sz="1300" spc="23" dirty="0">
                <a:solidFill>
                  <a:srgbClr val="000000"/>
                </a:solidFill>
                <a:latin typeface="PEELPA+Arial"/>
                <a:cs typeface="PEELPA+Arial"/>
              </a:rPr>
              <a:t> </a:t>
            </a:r>
            <a:r>
              <a:rPr sz="1300" dirty="0">
                <a:solidFill>
                  <a:srgbClr val="000000"/>
                </a:solidFill>
                <a:latin typeface="PEELPA+Arial"/>
                <a:cs typeface="PEELPA+Arial"/>
              </a:rPr>
              <a:t>yang</a:t>
            </a:r>
            <a:r>
              <a:rPr sz="1300" spc="18" dirty="0">
                <a:solidFill>
                  <a:srgbClr val="000000"/>
                </a:solidFill>
                <a:latin typeface="PEELPA+Arial"/>
                <a:cs typeface="PEELPA+Arial"/>
              </a:rPr>
              <a:t> </a:t>
            </a:r>
            <a:r>
              <a:rPr sz="1300" spc="15" dirty="0">
                <a:solidFill>
                  <a:srgbClr val="000000"/>
                </a:solidFill>
                <a:latin typeface="PEELPA+Arial"/>
                <a:cs typeface="PEELPA+Arial"/>
              </a:rPr>
              <a:t>ada</a:t>
            </a:r>
            <a:r>
              <a:rPr sz="1300" spc="-25" dirty="0">
                <a:solidFill>
                  <a:srgbClr val="000000"/>
                </a:solidFill>
                <a:latin typeface="PEELPA+Arial"/>
                <a:cs typeface="PEELPA+Arial"/>
              </a:rPr>
              <a:t> </a:t>
            </a:r>
            <a:r>
              <a:rPr sz="1300" dirty="0">
                <a:solidFill>
                  <a:srgbClr val="000000"/>
                </a:solidFill>
                <a:latin typeface="PEELPA+Arial"/>
                <a:cs typeface="PEELPA+Arial"/>
              </a:rPr>
              <a:t>dalam </a:t>
            </a:r>
            <a:r>
              <a:rPr sz="1300" spc="10" dirty="0">
                <a:solidFill>
                  <a:srgbClr val="000000"/>
                </a:solidFill>
                <a:latin typeface="PEELPA+Arial"/>
                <a:cs typeface="PEELPA+Arial"/>
              </a:rPr>
              <a:t>sistem.</a:t>
            </a:r>
          </a:p>
          <a:p>
            <a:pPr marL="0" marR="0">
              <a:lnSpc>
                <a:spcPts val="1461"/>
              </a:lnSpc>
              <a:spcBef>
                <a:spcPts val="50"/>
              </a:spcBef>
              <a:spcAft>
                <a:spcPts val="0"/>
              </a:spcAft>
            </a:pPr>
            <a:r>
              <a:rPr sz="1300" dirty="0">
                <a:solidFill>
                  <a:srgbClr val="000000"/>
                </a:solidFill>
                <a:latin typeface="PEELPA+Arial"/>
                <a:cs typeface="PEELPA+Arial"/>
              </a:rPr>
              <a:t>Tentukan</a:t>
            </a:r>
            <a:r>
              <a:rPr sz="1300" spc="11" dirty="0">
                <a:solidFill>
                  <a:srgbClr val="000000"/>
                </a:solidFill>
                <a:latin typeface="PEELPA+Arial"/>
                <a:cs typeface="PEELPA+Arial"/>
              </a:rPr>
              <a:t> </a:t>
            </a:r>
            <a:r>
              <a:rPr sz="1300" dirty="0">
                <a:solidFill>
                  <a:srgbClr val="000000"/>
                </a:solidFill>
                <a:latin typeface="PEELPA+Arial"/>
                <a:cs typeface="PEELPA+Arial"/>
              </a:rPr>
              <a:t>apa yang</a:t>
            </a:r>
            <a:r>
              <a:rPr sz="1300" spc="37" dirty="0">
                <a:solidFill>
                  <a:srgbClr val="000000"/>
                </a:solidFill>
                <a:latin typeface="PEELPA+Arial"/>
                <a:cs typeface="PEELPA+Arial"/>
              </a:rPr>
              <a:t> </a:t>
            </a:r>
            <a:r>
              <a:rPr sz="1300" dirty="0">
                <a:solidFill>
                  <a:srgbClr val="000000"/>
                </a:solidFill>
                <a:latin typeface="PEELPA+Arial"/>
                <a:cs typeface="PEELPA+Arial"/>
              </a:rPr>
              <a:t>diterima/diberikan</a:t>
            </a:r>
            <a:r>
              <a:rPr sz="1300" spc="18" dirty="0">
                <a:solidFill>
                  <a:srgbClr val="000000"/>
                </a:solidFill>
                <a:latin typeface="PEELPA+Arial"/>
                <a:cs typeface="PEELPA+Arial"/>
              </a:rPr>
              <a:t> </a:t>
            </a:r>
            <a:r>
              <a:rPr sz="1300" dirty="0">
                <a:solidFill>
                  <a:srgbClr val="000000"/>
                </a:solidFill>
                <a:latin typeface="PEELPA+Arial"/>
                <a:cs typeface="PEELPA+Arial"/>
              </a:rPr>
              <a:t>terminator dari/ke</a:t>
            </a:r>
            <a:r>
              <a:rPr sz="1300" spc="23" dirty="0">
                <a:solidFill>
                  <a:srgbClr val="000000"/>
                </a:solidFill>
                <a:latin typeface="PEELPA+Arial"/>
                <a:cs typeface="PEELPA+Arial"/>
              </a:rPr>
              <a:t> </a:t>
            </a:r>
            <a:r>
              <a:rPr sz="1300" dirty="0">
                <a:solidFill>
                  <a:srgbClr val="000000"/>
                </a:solidFill>
                <a:latin typeface="PEELPA+Arial"/>
                <a:cs typeface="PEELPA+Arial"/>
              </a:rPr>
              <a:t>sistem.</a:t>
            </a:r>
          </a:p>
          <a:p>
            <a:pPr marL="0" marR="0">
              <a:lnSpc>
                <a:spcPts val="1461"/>
              </a:lnSpc>
              <a:spcBef>
                <a:spcPts val="50"/>
              </a:spcBef>
              <a:spcAft>
                <a:spcPts val="0"/>
              </a:spcAft>
            </a:pPr>
            <a:r>
              <a:rPr sz="1300" dirty="0">
                <a:solidFill>
                  <a:srgbClr val="000000"/>
                </a:solidFill>
                <a:latin typeface="PEELPA+Arial"/>
                <a:cs typeface="PEELPA+Arial"/>
              </a:rPr>
              <a:t>Gambarkan diagram</a:t>
            </a:r>
            <a:r>
              <a:rPr sz="1300" spc="18" dirty="0">
                <a:solidFill>
                  <a:srgbClr val="000000"/>
                </a:solidFill>
                <a:latin typeface="PEELPA+Arial"/>
                <a:cs typeface="PEELPA+Arial"/>
              </a:rPr>
              <a:t> </a:t>
            </a:r>
            <a:r>
              <a:rPr sz="1300" dirty="0">
                <a:solidFill>
                  <a:srgbClr val="000000"/>
                </a:solidFill>
                <a:latin typeface="PEELPA+Arial"/>
                <a:cs typeface="PEELPA+Arial"/>
              </a:rPr>
              <a:t>konteks.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1402067" y="3360733"/>
            <a:ext cx="4892332" cy="81732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461"/>
              </a:lnSpc>
              <a:spcBef>
                <a:spcPts val="0"/>
              </a:spcBef>
              <a:spcAft>
                <a:spcPts val="0"/>
              </a:spcAft>
            </a:pPr>
            <a:r>
              <a:rPr sz="1300" b="1" i="1" dirty="0">
                <a:solidFill>
                  <a:srgbClr val="000000"/>
                </a:solidFill>
                <a:latin typeface="SHRNGF+Arial,BoldItalic"/>
                <a:cs typeface="SHRNGF+Arial,BoldItalic"/>
              </a:rPr>
              <a:t>4.</a:t>
            </a:r>
            <a:r>
              <a:rPr sz="1300" b="1" i="1" spc="411" dirty="0">
                <a:solidFill>
                  <a:srgbClr val="000000"/>
                </a:solidFill>
                <a:latin typeface="SHRNGF+Arial,BoldItalic"/>
                <a:cs typeface="SHRNGF+Arial,BoldItalic"/>
              </a:rPr>
              <a:t> </a:t>
            </a:r>
            <a:r>
              <a:rPr sz="1300" b="1" i="1" spc="15" dirty="0">
                <a:solidFill>
                  <a:srgbClr val="000000"/>
                </a:solidFill>
                <a:latin typeface="SHRNGF+Arial,BoldItalic"/>
                <a:cs typeface="SHRNGF+Arial,BoldItalic"/>
              </a:rPr>
              <a:t>Buat</a:t>
            </a:r>
            <a:r>
              <a:rPr sz="1300" b="1" i="1" spc="-20" dirty="0">
                <a:solidFill>
                  <a:srgbClr val="000000"/>
                </a:solidFill>
                <a:latin typeface="SHRNGF+Arial,BoldItalic"/>
                <a:cs typeface="SHRNGF+Arial,BoldItalic"/>
              </a:rPr>
              <a:t> </a:t>
            </a:r>
            <a:r>
              <a:rPr sz="1300" b="1" i="1" dirty="0">
                <a:solidFill>
                  <a:srgbClr val="000000"/>
                </a:solidFill>
                <a:latin typeface="SHRNGF+Arial,BoldItalic"/>
                <a:cs typeface="SHRNGF+Arial,BoldItalic"/>
              </a:rPr>
              <a:t>Diagram</a:t>
            </a:r>
            <a:r>
              <a:rPr sz="1300" b="1" i="1" spc="10" dirty="0">
                <a:solidFill>
                  <a:srgbClr val="000000"/>
                </a:solidFill>
                <a:latin typeface="SHRNGF+Arial,BoldItalic"/>
                <a:cs typeface="SHRNGF+Arial,BoldItalic"/>
              </a:rPr>
              <a:t> </a:t>
            </a:r>
            <a:r>
              <a:rPr sz="1300" b="1" i="1" dirty="0">
                <a:solidFill>
                  <a:srgbClr val="000000"/>
                </a:solidFill>
                <a:latin typeface="SHRNGF+Arial,BoldItalic"/>
                <a:cs typeface="SHRNGF+Arial,BoldItalic"/>
              </a:rPr>
              <a:t>Level Zero</a:t>
            </a:r>
          </a:p>
          <a:p>
            <a:pPr marL="237731" marR="0">
              <a:lnSpc>
                <a:spcPts val="1461"/>
              </a:lnSpc>
              <a:spcBef>
                <a:spcPts val="50"/>
              </a:spcBef>
              <a:spcAft>
                <a:spcPts val="0"/>
              </a:spcAft>
            </a:pPr>
            <a:r>
              <a:rPr sz="1300" dirty="0">
                <a:solidFill>
                  <a:srgbClr val="000000"/>
                </a:solidFill>
                <a:latin typeface="PEELPA+Arial"/>
                <a:cs typeface="PEELPA+Arial"/>
              </a:rPr>
              <a:t>Diagram</a:t>
            </a:r>
            <a:r>
              <a:rPr sz="1300" spc="31" dirty="0">
                <a:solidFill>
                  <a:srgbClr val="000000"/>
                </a:solidFill>
                <a:latin typeface="PEELPA+Arial"/>
                <a:cs typeface="PEELPA+Arial"/>
              </a:rPr>
              <a:t> </a:t>
            </a:r>
            <a:r>
              <a:rPr sz="1300" spc="-10" dirty="0">
                <a:solidFill>
                  <a:srgbClr val="000000"/>
                </a:solidFill>
                <a:latin typeface="PEELPA+Arial"/>
                <a:cs typeface="PEELPA+Arial"/>
              </a:rPr>
              <a:t>ini</a:t>
            </a:r>
            <a:r>
              <a:rPr sz="1300" spc="15" dirty="0">
                <a:solidFill>
                  <a:srgbClr val="000000"/>
                </a:solidFill>
                <a:latin typeface="PEELPA+Arial"/>
                <a:cs typeface="PEELPA+Arial"/>
              </a:rPr>
              <a:t> </a:t>
            </a:r>
            <a:r>
              <a:rPr sz="1300" dirty="0">
                <a:solidFill>
                  <a:srgbClr val="000000"/>
                </a:solidFill>
                <a:latin typeface="PEELPA+Arial"/>
                <a:cs typeface="PEELPA+Arial"/>
              </a:rPr>
              <a:t>adalah</a:t>
            </a:r>
            <a:r>
              <a:rPr sz="1300" spc="23" dirty="0">
                <a:solidFill>
                  <a:srgbClr val="000000"/>
                </a:solidFill>
                <a:latin typeface="PEELPA+Arial"/>
                <a:cs typeface="PEELPA+Arial"/>
              </a:rPr>
              <a:t> </a:t>
            </a:r>
            <a:r>
              <a:rPr sz="1300" dirty="0">
                <a:solidFill>
                  <a:srgbClr val="000000"/>
                </a:solidFill>
                <a:latin typeface="PEELPA+Arial"/>
                <a:cs typeface="PEELPA+Arial"/>
              </a:rPr>
              <a:t>dekomposisi</a:t>
            </a:r>
            <a:r>
              <a:rPr sz="1300" spc="-44" dirty="0">
                <a:solidFill>
                  <a:srgbClr val="000000"/>
                </a:solidFill>
                <a:latin typeface="PEELPA+Arial"/>
                <a:cs typeface="PEELPA+Arial"/>
              </a:rPr>
              <a:t> </a:t>
            </a:r>
            <a:r>
              <a:rPr sz="1300" spc="12" dirty="0">
                <a:solidFill>
                  <a:srgbClr val="000000"/>
                </a:solidFill>
                <a:latin typeface="PEELPA+Arial"/>
                <a:cs typeface="PEELPA+Arial"/>
              </a:rPr>
              <a:t>dari</a:t>
            </a:r>
            <a:r>
              <a:rPr sz="1300" spc="-50" dirty="0">
                <a:solidFill>
                  <a:srgbClr val="000000"/>
                </a:solidFill>
                <a:latin typeface="PEELPA+Arial"/>
                <a:cs typeface="PEELPA+Arial"/>
              </a:rPr>
              <a:t> </a:t>
            </a:r>
            <a:r>
              <a:rPr sz="1300" dirty="0">
                <a:solidFill>
                  <a:srgbClr val="000000"/>
                </a:solidFill>
                <a:latin typeface="PEELPA+Arial"/>
                <a:cs typeface="PEELPA+Arial"/>
              </a:rPr>
              <a:t>diagram konteks.</a:t>
            </a:r>
          </a:p>
          <a:p>
            <a:pPr marL="213359" marR="0">
              <a:lnSpc>
                <a:spcPts val="1461"/>
              </a:lnSpc>
              <a:spcBef>
                <a:spcPts val="50"/>
              </a:spcBef>
              <a:spcAft>
                <a:spcPts val="0"/>
              </a:spcAft>
            </a:pPr>
            <a:r>
              <a:rPr sz="1300" dirty="0">
                <a:solidFill>
                  <a:srgbClr val="000000"/>
                </a:solidFill>
                <a:latin typeface="PEELPA+Arial"/>
                <a:cs typeface="PEELPA+Arial"/>
              </a:rPr>
              <a:t>Caranya :</a:t>
            </a:r>
          </a:p>
        </p:txBody>
      </p:sp>
      <p:sp>
        <p:nvSpPr>
          <p:cNvPr id="9" name="object 9"/>
          <p:cNvSpPr txBox="1"/>
          <p:nvPr/>
        </p:nvSpPr>
        <p:spPr>
          <a:xfrm>
            <a:off x="1615427" y="4002209"/>
            <a:ext cx="227131" cy="43982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826"/>
              </a:lnSpc>
              <a:spcBef>
                <a:spcPts val="0"/>
              </a:spcBef>
              <a:spcAft>
                <a:spcPts val="0"/>
              </a:spcAft>
            </a:pPr>
            <a:r>
              <a:rPr sz="750" dirty="0">
                <a:solidFill>
                  <a:srgbClr val="000000"/>
                </a:solidFill>
                <a:latin typeface="RBIVRH+Wingdings"/>
                <a:cs typeface="RBIVRH+Wingdings"/>
              </a:rPr>
              <a:t>q</a:t>
            </a:r>
          </a:p>
          <a:p>
            <a:pPr marL="0" marR="0">
              <a:lnSpc>
                <a:spcPts val="826"/>
              </a:lnSpc>
              <a:spcBef>
                <a:spcPts val="685"/>
              </a:spcBef>
              <a:spcAft>
                <a:spcPts val="0"/>
              </a:spcAft>
            </a:pPr>
            <a:r>
              <a:rPr sz="750" dirty="0">
                <a:solidFill>
                  <a:srgbClr val="000000"/>
                </a:solidFill>
                <a:latin typeface="RBIVRH+Wingdings"/>
                <a:cs typeface="RBIVRH+Wingdings"/>
              </a:rPr>
              <a:t>q</a:t>
            </a:r>
          </a:p>
        </p:txBody>
      </p:sp>
      <p:sp>
        <p:nvSpPr>
          <p:cNvPr id="10" name="object 10"/>
          <p:cNvSpPr txBox="1"/>
          <p:nvPr/>
        </p:nvSpPr>
        <p:spPr>
          <a:xfrm>
            <a:off x="1831822" y="3936766"/>
            <a:ext cx="5456152" cy="158841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461"/>
              </a:lnSpc>
              <a:spcBef>
                <a:spcPts val="0"/>
              </a:spcBef>
              <a:spcAft>
                <a:spcPts val="0"/>
              </a:spcAft>
            </a:pPr>
            <a:r>
              <a:rPr sz="1300" dirty="0">
                <a:solidFill>
                  <a:srgbClr val="000000"/>
                </a:solidFill>
                <a:latin typeface="PEELPA+Arial"/>
                <a:cs typeface="PEELPA+Arial"/>
              </a:rPr>
              <a:t>Tentukan</a:t>
            </a:r>
            <a:r>
              <a:rPr sz="1300" spc="17" dirty="0">
                <a:solidFill>
                  <a:srgbClr val="000000"/>
                </a:solidFill>
                <a:latin typeface="PEELPA+Arial"/>
                <a:cs typeface="PEELPA+Arial"/>
              </a:rPr>
              <a:t> </a:t>
            </a:r>
            <a:r>
              <a:rPr sz="1300" dirty="0">
                <a:solidFill>
                  <a:srgbClr val="000000"/>
                </a:solidFill>
                <a:latin typeface="PEELPA+Arial"/>
                <a:cs typeface="PEELPA+Arial"/>
              </a:rPr>
              <a:t>proses </a:t>
            </a:r>
            <a:r>
              <a:rPr sz="1300" spc="10" dirty="0">
                <a:solidFill>
                  <a:srgbClr val="000000"/>
                </a:solidFill>
                <a:latin typeface="PEELPA+Arial"/>
                <a:cs typeface="PEELPA+Arial"/>
              </a:rPr>
              <a:t>utama</a:t>
            </a:r>
            <a:r>
              <a:rPr sz="1300" dirty="0">
                <a:solidFill>
                  <a:srgbClr val="000000"/>
                </a:solidFill>
                <a:latin typeface="PEELPA+Arial"/>
                <a:cs typeface="PEELPA+Arial"/>
              </a:rPr>
              <a:t> yang ada</a:t>
            </a:r>
            <a:r>
              <a:rPr sz="1300" spc="10" dirty="0">
                <a:solidFill>
                  <a:srgbClr val="000000"/>
                </a:solidFill>
                <a:latin typeface="PEELPA+Arial"/>
                <a:cs typeface="PEELPA+Arial"/>
              </a:rPr>
              <a:t> </a:t>
            </a:r>
            <a:r>
              <a:rPr sz="1300" dirty="0">
                <a:solidFill>
                  <a:srgbClr val="000000"/>
                </a:solidFill>
                <a:latin typeface="PEELPA+Arial"/>
                <a:cs typeface="PEELPA+Arial"/>
              </a:rPr>
              <a:t>pada sistem.</a:t>
            </a:r>
          </a:p>
          <a:p>
            <a:pPr marL="0" marR="0">
              <a:lnSpc>
                <a:spcPts val="1461"/>
              </a:lnSpc>
              <a:spcBef>
                <a:spcPts val="50"/>
              </a:spcBef>
              <a:spcAft>
                <a:spcPts val="0"/>
              </a:spcAft>
            </a:pPr>
            <a:r>
              <a:rPr sz="1300" dirty="0">
                <a:solidFill>
                  <a:srgbClr val="000000"/>
                </a:solidFill>
                <a:latin typeface="PEELPA+Arial"/>
                <a:cs typeface="PEELPA+Arial"/>
              </a:rPr>
              <a:t>Tentukan</a:t>
            </a:r>
            <a:r>
              <a:rPr sz="1300" spc="347" dirty="0">
                <a:solidFill>
                  <a:srgbClr val="000000"/>
                </a:solidFill>
                <a:latin typeface="PEELPA+Arial"/>
                <a:cs typeface="PEELPA+Arial"/>
              </a:rPr>
              <a:t> </a:t>
            </a:r>
            <a:r>
              <a:rPr sz="1300" dirty="0">
                <a:solidFill>
                  <a:srgbClr val="000000"/>
                </a:solidFill>
                <a:latin typeface="PEELPA+Arial"/>
                <a:cs typeface="PEELPA+Arial"/>
              </a:rPr>
              <a:t>apa</a:t>
            </a:r>
            <a:r>
              <a:rPr sz="1300" spc="359" dirty="0">
                <a:solidFill>
                  <a:srgbClr val="000000"/>
                </a:solidFill>
                <a:latin typeface="PEELPA+Arial"/>
                <a:cs typeface="PEELPA+Arial"/>
              </a:rPr>
              <a:t> </a:t>
            </a:r>
            <a:r>
              <a:rPr sz="1300" dirty="0">
                <a:solidFill>
                  <a:srgbClr val="000000"/>
                </a:solidFill>
                <a:latin typeface="PEELPA+Arial"/>
                <a:cs typeface="PEELPA+Arial"/>
              </a:rPr>
              <a:t>yang</a:t>
            </a:r>
            <a:r>
              <a:rPr sz="1300" spc="350" dirty="0">
                <a:solidFill>
                  <a:srgbClr val="000000"/>
                </a:solidFill>
                <a:latin typeface="PEELPA+Arial"/>
                <a:cs typeface="PEELPA+Arial"/>
              </a:rPr>
              <a:t> </a:t>
            </a:r>
            <a:r>
              <a:rPr sz="1300" dirty="0">
                <a:solidFill>
                  <a:srgbClr val="000000"/>
                </a:solidFill>
                <a:latin typeface="PEELPA+Arial"/>
                <a:cs typeface="PEELPA+Arial"/>
              </a:rPr>
              <a:t>diberikan/diterima</a:t>
            </a:r>
            <a:r>
              <a:rPr sz="1300" spc="324" dirty="0">
                <a:solidFill>
                  <a:srgbClr val="000000"/>
                </a:solidFill>
                <a:latin typeface="PEELPA+Arial"/>
                <a:cs typeface="PEELPA+Arial"/>
              </a:rPr>
              <a:t> </a:t>
            </a:r>
            <a:r>
              <a:rPr sz="1300" dirty="0">
                <a:solidFill>
                  <a:srgbClr val="000000"/>
                </a:solidFill>
                <a:latin typeface="PEELPA+Arial"/>
                <a:cs typeface="PEELPA+Arial"/>
              </a:rPr>
              <a:t>masing-masing</a:t>
            </a:r>
            <a:r>
              <a:rPr sz="1300" spc="378" dirty="0">
                <a:solidFill>
                  <a:srgbClr val="000000"/>
                </a:solidFill>
                <a:latin typeface="PEELPA+Arial"/>
                <a:cs typeface="PEELPA+Arial"/>
              </a:rPr>
              <a:t> </a:t>
            </a:r>
            <a:r>
              <a:rPr sz="1300" dirty="0">
                <a:solidFill>
                  <a:srgbClr val="000000"/>
                </a:solidFill>
                <a:latin typeface="PEELPA+Arial"/>
                <a:cs typeface="PEELPA+Arial"/>
              </a:rPr>
              <a:t>proses</a:t>
            </a:r>
          </a:p>
          <a:p>
            <a:pPr marL="0" marR="0">
              <a:lnSpc>
                <a:spcPts val="1461"/>
              </a:lnSpc>
              <a:spcBef>
                <a:spcPts val="50"/>
              </a:spcBef>
              <a:spcAft>
                <a:spcPts val="0"/>
              </a:spcAft>
            </a:pPr>
            <a:r>
              <a:rPr sz="1300" dirty="0">
                <a:solidFill>
                  <a:srgbClr val="000000"/>
                </a:solidFill>
                <a:latin typeface="PEELPA+Arial"/>
                <a:cs typeface="PEELPA+Arial"/>
              </a:rPr>
              <a:t>ke/dari</a:t>
            </a:r>
            <a:r>
              <a:rPr sz="1300" spc="373" dirty="0">
                <a:solidFill>
                  <a:srgbClr val="000000"/>
                </a:solidFill>
                <a:latin typeface="PEELPA+Arial"/>
                <a:cs typeface="PEELPA+Arial"/>
              </a:rPr>
              <a:t> </a:t>
            </a:r>
            <a:r>
              <a:rPr sz="1300" dirty="0">
                <a:solidFill>
                  <a:srgbClr val="000000"/>
                </a:solidFill>
                <a:latin typeface="PEELPA+Arial"/>
                <a:cs typeface="PEELPA+Arial"/>
              </a:rPr>
              <a:t>sistem</a:t>
            </a:r>
            <a:r>
              <a:rPr sz="1300" spc="413" dirty="0">
                <a:solidFill>
                  <a:srgbClr val="000000"/>
                </a:solidFill>
                <a:latin typeface="PEELPA+Arial"/>
                <a:cs typeface="PEELPA+Arial"/>
              </a:rPr>
              <a:t> </a:t>
            </a:r>
            <a:r>
              <a:rPr sz="1300" dirty="0">
                <a:solidFill>
                  <a:srgbClr val="000000"/>
                </a:solidFill>
                <a:latin typeface="PEELPA+Arial"/>
                <a:cs typeface="PEELPA+Arial"/>
              </a:rPr>
              <a:t>sambil</a:t>
            </a:r>
            <a:r>
              <a:rPr sz="1300" spc="405" dirty="0">
                <a:solidFill>
                  <a:srgbClr val="000000"/>
                </a:solidFill>
                <a:latin typeface="PEELPA+Arial"/>
                <a:cs typeface="PEELPA+Arial"/>
              </a:rPr>
              <a:t> </a:t>
            </a:r>
            <a:r>
              <a:rPr sz="1300" dirty="0">
                <a:solidFill>
                  <a:srgbClr val="000000"/>
                </a:solidFill>
                <a:latin typeface="PEELPA+Arial"/>
                <a:cs typeface="PEELPA+Arial"/>
              </a:rPr>
              <a:t>memperhatikan</a:t>
            </a:r>
            <a:r>
              <a:rPr sz="1300" spc="417" dirty="0">
                <a:solidFill>
                  <a:srgbClr val="000000"/>
                </a:solidFill>
                <a:latin typeface="PEELPA+Arial"/>
                <a:cs typeface="PEELPA+Arial"/>
              </a:rPr>
              <a:t> </a:t>
            </a:r>
            <a:r>
              <a:rPr sz="1300" dirty="0">
                <a:solidFill>
                  <a:srgbClr val="000000"/>
                </a:solidFill>
                <a:latin typeface="PEELPA+Arial"/>
                <a:cs typeface="PEELPA+Arial"/>
              </a:rPr>
              <a:t>konsep</a:t>
            </a:r>
            <a:r>
              <a:rPr sz="1300" spc="428" dirty="0">
                <a:solidFill>
                  <a:srgbClr val="000000"/>
                </a:solidFill>
                <a:latin typeface="PEELPA+Arial"/>
                <a:cs typeface="PEELPA+Arial"/>
              </a:rPr>
              <a:t> </a:t>
            </a:r>
            <a:r>
              <a:rPr sz="1300" dirty="0">
                <a:solidFill>
                  <a:srgbClr val="000000"/>
                </a:solidFill>
                <a:latin typeface="PEELPA+Arial"/>
                <a:cs typeface="PEELPA+Arial"/>
              </a:rPr>
              <a:t>keseimbangan</a:t>
            </a:r>
          </a:p>
          <a:p>
            <a:pPr marL="0" marR="0">
              <a:lnSpc>
                <a:spcPts val="1461"/>
              </a:lnSpc>
              <a:spcBef>
                <a:spcPts val="50"/>
              </a:spcBef>
              <a:spcAft>
                <a:spcPts val="0"/>
              </a:spcAft>
            </a:pPr>
            <a:r>
              <a:rPr sz="1300" dirty="0">
                <a:solidFill>
                  <a:srgbClr val="000000"/>
                </a:solidFill>
                <a:latin typeface="PEELPA+Arial"/>
                <a:cs typeface="PEELPA+Arial"/>
              </a:rPr>
              <a:t>(alur</a:t>
            </a:r>
            <a:r>
              <a:rPr sz="1300" spc="471" dirty="0">
                <a:solidFill>
                  <a:srgbClr val="000000"/>
                </a:solidFill>
                <a:latin typeface="PEELPA+Arial"/>
                <a:cs typeface="PEELPA+Arial"/>
              </a:rPr>
              <a:t> </a:t>
            </a:r>
            <a:r>
              <a:rPr sz="1300" spc="15" dirty="0">
                <a:solidFill>
                  <a:srgbClr val="000000"/>
                </a:solidFill>
                <a:latin typeface="PEELPA+Arial"/>
                <a:cs typeface="PEELPA+Arial"/>
              </a:rPr>
              <a:t>data</a:t>
            </a:r>
            <a:r>
              <a:rPr sz="1300" spc="501" dirty="0">
                <a:solidFill>
                  <a:srgbClr val="000000"/>
                </a:solidFill>
                <a:latin typeface="PEELPA+Arial"/>
                <a:cs typeface="PEELPA+Arial"/>
              </a:rPr>
              <a:t> </a:t>
            </a:r>
            <a:r>
              <a:rPr sz="1300" dirty="0">
                <a:solidFill>
                  <a:srgbClr val="000000"/>
                </a:solidFill>
                <a:latin typeface="PEELPA+Arial"/>
                <a:cs typeface="PEELPA+Arial"/>
              </a:rPr>
              <a:t>yang</a:t>
            </a:r>
            <a:r>
              <a:rPr sz="1300" spc="505" dirty="0">
                <a:solidFill>
                  <a:srgbClr val="000000"/>
                </a:solidFill>
                <a:latin typeface="PEELPA+Arial"/>
                <a:cs typeface="PEELPA+Arial"/>
              </a:rPr>
              <a:t> </a:t>
            </a:r>
            <a:r>
              <a:rPr sz="1300" dirty="0">
                <a:solidFill>
                  <a:srgbClr val="000000"/>
                </a:solidFill>
                <a:latin typeface="PEELPA+Arial"/>
                <a:cs typeface="PEELPA+Arial"/>
              </a:rPr>
              <a:t>keluar/masuk</a:t>
            </a:r>
            <a:r>
              <a:rPr sz="1300" spc="501" dirty="0">
                <a:solidFill>
                  <a:srgbClr val="000000"/>
                </a:solidFill>
                <a:latin typeface="PEELPA+Arial"/>
                <a:cs typeface="PEELPA+Arial"/>
              </a:rPr>
              <a:t> </a:t>
            </a:r>
            <a:r>
              <a:rPr sz="1300" dirty="0">
                <a:solidFill>
                  <a:srgbClr val="000000"/>
                </a:solidFill>
                <a:latin typeface="PEELPA+Arial"/>
                <a:cs typeface="PEELPA+Arial"/>
              </a:rPr>
              <a:t>dari</a:t>
            </a:r>
            <a:r>
              <a:rPr sz="1300" spc="469" dirty="0">
                <a:solidFill>
                  <a:srgbClr val="000000"/>
                </a:solidFill>
                <a:latin typeface="PEELPA+Arial"/>
                <a:cs typeface="PEELPA+Arial"/>
              </a:rPr>
              <a:t> </a:t>
            </a:r>
            <a:r>
              <a:rPr sz="1300" spc="14" dirty="0">
                <a:solidFill>
                  <a:srgbClr val="000000"/>
                </a:solidFill>
                <a:latin typeface="PEELPA+Arial"/>
                <a:cs typeface="PEELPA+Arial"/>
              </a:rPr>
              <a:t>suatu</a:t>
            </a:r>
            <a:r>
              <a:rPr sz="1300" spc="501" dirty="0">
                <a:solidFill>
                  <a:srgbClr val="000000"/>
                </a:solidFill>
                <a:latin typeface="PEELPA+Arial"/>
                <a:cs typeface="PEELPA+Arial"/>
              </a:rPr>
              <a:t> </a:t>
            </a:r>
            <a:r>
              <a:rPr sz="1300" dirty="0">
                <a:solidFill>
                  <a:srgbClr val="000000"/>
                </a:solidFill>
                <a:latin typeface="PEELPA+Arial"/>
                <a:cs typeface="PEELPA+Arial"/>
              </a:rPr>
              <a:t>level</a:t>
            </a:r>
            <a:r>
              <a:rPr sz="1300" spc="467" dirty="0">
                <a:solidFill>
                  <a:srgbClr val="000000"/>
                </a:solidFill>
                <a:latin typeface="PEELPA+Arial"/>
                <a:cs typeface="PEELPA+Arial"/>
              </a:rPr>
              <a:t> </a:t>
            </a:r>
            <a:r>
              <a:rPr sz="1300" dirty="0">
                <a:solidFill>
                  <a:srgbClr val="000000"/>
                </a:solidFill>
                <a:latin typeface="PEELPA+Arial"/>
                <a:cs typeface="PEELPA+Arial"/>
              </a:rPr>
              <a:t>harus</a:t>
            </a:r>
            <a:r>
              <a:rPr sz="1300" spc="494" dirty="0">
                <a:solidFill>
                  <a:srgbClr val="000000"/>
                </a:solidFill>
                <a:latin typeface="PEELPA+Arial"/>
                <a:cs typeface="PEELPA+Arial"/>
              </a:rPr>
              <a:t> </a:t>
            </a:r>
            <a:r>
              <a:rPr sz="1300" dirty="0">
                <a:solidFill>
                  <a:srgbClr val="000000"/>
                </a:solidFill>
                <a:latin typeface="PEELPA+Arial"/>
                <a:cs typeface="PEELPA+Arial"/>
              </a:rPr>
              <a:t>sama</a:t>
            </a:r>
          </a:p>
          <a:p>
            <a:pPr marL="0" marR="0">
              <a:lnSpc>
                <a:spcPts val="1461"/>
              </a:lnSpc>
              <a:spcBef>
                <a:spcPts val="74"/>
              </a:spcBef>
              <a:spcAft>
                <a:spcPts val="0"/>
              </a:spcAft>
            </a:pPr>
            <a:r>
              <a:rPr sz="1300" dirty="0">
                <a:solidFill>
                  <a:srgbClr val="000000"/>
                </a:solidFill>
                <a:latin typeface="PEELPA+Arial"/>
                <a:cs typeface="PEELPA+Arial"/>
              </a:rPr>
              <a:t>dengan</a:t>
            </a:r>
            <a:r>
              <a:rPr sz="1300" spc="-14" dirty="0">
                <a:solidFill>
                  <a:srgbClr val="000000"/>
                </a:solidFill>
                <a:latin typeface="PEELPA+Arial"/>
                <a:cs typeface="PEELPA+Arial"/>
              </a:rPr>
              <a:t> </a:t>
            </a:r>
            <a:r>
              <a:rPr sz="1300" dirty="0">
                <a:solidFill>
                  <a:srgbClr val="000000"/>
                </a:solidFill>
                <a:latin typeface="PEELPA+Arial"/>
                <a:cs typeface="PEELPA+Arial"/>
              </a:rPr>
              <a:t>alur </a:t>
            </a:r>
            <a:r>
              <a:rPr sz="1300" spc="12" dirty="0">
                <a:solidFill>
                  <a:srgbClr val="000000"/>
                </a:solidFill>
                <a:latin typeface="PEELPA+Arial"/>
                <a:cs typeface="PEELPA+Arial"/>
              </a:rPr>
              <a:t>data</a:t>
            </a:r>
            <a:r>
              <a:rPr sz="1300" dirty="0">
                <a:solidFill>
                  <a:srgbClr val="000000"/>
                </a:solidFill>
                <a:latin typeface="PEELPA+Arial"/>
                <a:cs typeface="PEELPA+Arial"/>
              </a:rPr>
              <a:t> yang</a:t>
            </a:r>
            <a:r>
              <a:rPr sz="1300" spc="-46" dirty="0">
                <a:solidFill>
                  <a:srgbClr val="000000"/>
                </a:solidFill>
                <a:latin typeface="PEELPA+Arial"/>
                <a:cs typeface="PEELPA+Arial"/>
              </a:rPr>
              <a:t> </a:t>
            </a:r>
            <a:r>
              <a:rPr sz="1300" dirty="0">
                <a:solidFill>
                  <a:srgbClr val="000000"/>
                </a:solidFill>
                <a:latin typeface="PEELPA+Arial"/>
                <a:cs typeface="PEELPA+Arial"/>
              </a:rPr>
              <a:t>masuk/keluar</a:t>
            </a:r>
            <a:r>
              <a:rPr sz="1300" spc="-11" dirty="0">
                <a:solidFill>
                  <a:srgbClr val="000000"/>
                </a:solidFill>
                <a:latin typeface="PEELPA+Arial"/>
                <a:cs typeface="PEELPA+Arial"/>
              </a:rPr>
              <a:t> </a:t>
            </a:r>
            <a:r>
              <a:rPr sz="1300" dirty="0">
                <a:solidFill>
                  <a:srgbClr val="000000"/>
                </a:solidFill>
                <a:latin typeface="PEELPA+Arial"/>
                <a:cs typeface="PEELPA+Arial"/>
              </a:rPr>
              <a:t>pada</a:t>
            </a:r>
            <a:r>
              <a:rPr sz="1300" spc="14" dirty="0">
                <a:solidFill>
                  <a:srgbClr val="000000"/>
                </a:solidFill>
                <a:latin typeface="PEELPA+Arial"/>
                <a:cs typeface="PEELPA+Arial"/>
              </a:rPr>
              <a:t> </a:t>
            </a:r>
            <a:r>
              <a:rPr sz="1300" dirty="0">
                <a:solidFill>
                  <a:srgbClr val="000000"/>
                </a:solidFill>
                <a:latin typeface="PEELPA+Arial"/>
                <a:cs typeface="PEELPA+Arial"/>
              </a:rPr>
              <a:t>level</a:t>
            </a:r>
            <a:r>
              <a:rPr sz="1300" spc="-27" dirty="0">
                <a:solidFill>
                  <a:srgbClr val="000000"/>
                </a:solidFill>
                <a:latin typeface="PEELPA+Arial"/>
                <a:cs typeface="PEELPA+Arial"/>
              </a:rPr>
              <a:t> </a:t>
            </a:r>
            <a:r>
              <a:rPr sz="1300" dirty="0">
                <a:solidFill>
                  <a:srgbClr val="000000"/>
                </a:solidFill>
                <a:latin typeface="PEELPA+Arial"/>
                <a:cs typeface="PEELPA+Arial"/>
              </a:rPr>
              <a:t>berikutnya).</a:t>
            </a:r>
          </a:p>
          <a:p>
            <a:pPr marL="0" marR="0">
              <a:lnSpc>
                <a:spcPts val="1461"/>
              </a:lnSpc>
              <a:spcBef>
                <a:spcPts val="50"/>
              </a:spcBef>
              <a:spcAft>
                <a:spcPts val="0"/>
              </a:spcAft>
            </a:pPr>
            <a:r>
              <a:rPr sz="1300" dirty="0">
                <a:solidFill>
                  <a:srgbClr val="000000"/>
                </a:solidFill>
                <a:latin typeface="PEELPA+Arial"/>
                <a:cs typeface="PEELPA+Arial"/>
              </a:rPr>
              <a:t>Apabila</a:t>
            </a:r>
            <a:r>
              <a:rPr sz="1300" spc="521" dirty="0">
                <a:solidFill>
                  <a:srgbClr val="000000"/>
                </a:solidFill>
                <a:latin typeface="PEELPA+Arial"/>
                <a:cs typeface="PEELPA+Arial"/>
              </a:rPr>
              <a:t> </a:t>
            </a:r>
            <a:r>
              <a:rPr sz="1300" dirty="0">
                <a:solidFill>
                  <a:srgbClr val="000000"/>
                </a:solidFill>
                <a:latin typeface="PEELPA+Arial"/>
                <a:cs typeface="PEELPA+Arial"/>
              </a:rPr>
              <a:t>diperlukan,</a:t>
            </a:r>
            <a:r>
              <a:rPr sz="1300" spc="488" dirty="0">
                <a:solidFill>
                  <a:srgbClr val="000000"/>
                </a:solidFill>
                <a:latin typeface="PEELPA+Arial"/>
                <a:cs typeface="PEELPA+Arial"/>
              </a:rPr>
              <a:t> </a:t>
            </a:r>
            <a:r>
              <a:rPr sz="1300" dirty="0">
                <a:solidFill>
                  <a:srgbClr val="000000"/>
                </a:solidFill>
                <a:latin typeface="PEELPA+Arial"/>
                <a:cs typeface="PEELPA+Arial"/>
              </a:rPr>
              <a:t>munculkan</a:t>
            </a:r>
            <a:r>
              <a:rPr sz="1300" spc="509" dirty="0">
                <a:solidFill>
                  <a:srgbClr val="000000"/>
                </a:solidFill>
                <a:latin typeface="PEELPA+Arial"/>
                <a:cs typeface="PEELPA+Arial"/>
              </a:rPr>
              <a:t> </a:t>
            </a:r>
            <a:r>
              <a:rPr sz="1300" dirty="0">
                <a:solidFill>
                  <a:srgbClr val="000000"/>
                </a:solidFill>
                <a:latin typeface="PEELPA+Arial"/>
                <a:cs typeface="PEELPA+Arial"/>
              </a:rPr>
              <a:t>data</a:t>
            </a:r>
            <a:r>
              <a:rPr sz="1300" spc="469" dirty="0">
                <a:solidFill>
                  <a:srgbClr val="000000"/>
                </a:solidFill>
                <a:latin typeface="PEELPA+Arial"/>
                <a:cs typeface="PEELPA+Arial"/>
              </a:rPr>
              <a:t> </a:t>
            </a:r>
            <a:r>
              <a:rPr sz="1300" dirty="0">
                <a:solidFill>
                  <a:srgbClr val="000000"/>
                </a:solidFill>
                <a:latin typeface="PEELPA+Arial"/>
                <a:cs typeface="PEELPA+Arial"/>
              </a:rPr>
              <a:t>store</a:t>
            </a:r>
            <a:r>
              <a:rPr sz="1300" spc="507" dirty="0">
                <a:solidFill>
                  <a:srgbClr val="000000"/>
                </a:solidFill>
                <a:latin typeface="PEELPA+Arial"/>
                <a:cs typeface="PEELPA+Arial"/>
              </a:rPr>
              <a:t> </a:t>
            </a:r>
            <a:r>
              <a:rPr sz="1300" dirty="0">
                <a:solidFill>
                  <a:srgbClr val="000000"/>
                </a:solidFill>
                <a:latin typeface="PEELPA+Arial"/>
                <a:cs typeface="PEELPA+Arial"/>
              </a:rPr>
              <a:t>(master)</a:t>
            </a:r>
            <a:r>
              <a:rPr sz="1300" spc="455" dirty="0">
                <a:solidFill>
                  <a:srgbClr val="000000"/>
                </a:solidFill>
                <a:latin typeface="PEELPA+Arial"/>
                <a:cs typeface="PEELPA+Arial"/>
              </a:rPr>
              <a:t> </a:t>
            </a:r>
            <a:r>
              <a:rPr sz="1300" spc="11" dirty="0">
                <a:solidFill>
                  <a:srgbClr val="000000"/>
                </a:solidFill>
                <a:latin typeface="PEELPA+Arial"/>
                <a:cs typeface="PEELPA+Arial"/>
              </a:rPr>
              <a:t>sebagai</a:t>
            </a:r>
          </a:p>
          <a:p>
            <a:pPr marL="0" marR="0">
              <a:lnSpc>
                <a:spcPts val="1461"/>
              </a:lnSpc>
              <a:spcBef>
                <a:spcPts val="50"/>
              </a:spcBef>
              <a:spcAft>
                <a:spcPts val="0"/>
              </a:spcAft>
            </a:pPr>
            <a:r>
              <a:rPr sz="1300" dirty="0">
                <a:solidFill>
                  <a:srgbClr val="000000"/>
                </a:solidFill>
                <a:latin typeface="PEELPA+Arial"/>
                <a:cs typeface="PEELPA+Arial"/>
              </a:rPr>
              <a:t>sumber</a:t>
            </a:r>
            <a:r>
              <a:rPr sz="1300" spc="-38" dirty="0">
                <a:solidFill>
                  <a:srgbClr val="000000"/>
                </a:solidFill>
                <a:latin typeface="PEELPA+Arial"/>
                <a:cs typeface="PEELPA+Arial"/>
              </a:rPr>
              <a:t> </a:t>
            </a:r>
            <a:r>
              <a:rPr sz="1300" dirty="0">
                <a:solidFill>
                  <a:srgbClr val="000000"/>
                </a:solidFill>
                <a:latin typeface="PEELPA+Arial"/>
                <a:cs typeface="PEELPA+Arial"/>
              </a:rPr>
              <a:t>maupun tujuan</a:t>
            </a:r>
            <a:r>
              <a:rPr sz="1300" spc="-18" dirty="0">
                <a:solidFill>
                  <a:srgbClr val="000000"/>
                </a:solidFill>
                <a:latin typeface="PEELPA+Arial"/>
                <a:cs typeface="PEELPA+Arial"/>
              </a:rPr>
              <a:t> </a:t>
            </a:r>
            <a:r>
              <a:rPr sz="1300" dirty="0">
                <a:solidFill>
                  <a:srgbClr val="000000"/>
                </a:solidFill>
                <a:latin typeface="PEELPA+Arial"/>
                <a:cs typeface="PEELPA+Arial"/>
              </a:rPr>
              <a:t>alur </a:t>
            </a:r>
            <a:r>
              <a:rPr sz="1300" spc="10" dirty="0">
                <a:solidFill>
                  <a:srgbClr val="000000"/>
                </a:solidFill>
                <a:latin typeface="PEELPA+Arial"/>
                <a:cs typeface="PEELPA+Arial"/>
              </a:rPr>
              <a:t>data.</a:t>
            </a:r>
          </a:p>
        </p:txBody>
      </p:sp>
      <p:sp>
        <p:nvSpPr>
          <p:cNvPr id="11" name="object 11"/>
          <p:cNvSpPr txBox="1"/>
          <p:nvPr/>
        </p:nvSpPr>
        <p:spPr>
          <a:xfrm>
            <a:off x="1615427" y="4965313"/>
            <a:ext cx="227131" cy="63183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826"/>
              </a:lnSpc>
              <a:spcBef>
                <a:spcPts val="0"/>
              </a:spcBef>
              <a:spcAft>
                <a:spcPts val="0"/>
              </a:spcAft>
            </a:pPr>
            <a:r>
              <a:rPr sz="750" dirty="0">
                <a:solidFill>
                  <a:srgbClr val="000000"/>
                </a:solidFill>
                <a:latin typeface="RBIVRH+Wingdings"/>
                <a:cs typeface="RBIVRH+Wingdings"/>
              </a:rPr>
              <a:t>q</a:t>
            </a:r>
          </a:p>
          <a:p>
            <a:pPr marL="0" marR="0">
              <a:lnSpc>
                <a:spcPts val="826"/>
              </a:lnSpc>
              <a:spcBef>
                <a:spcPts val="2197"/>
              </a:spcBef>
              <a:spcAft>
                <a:spcPts val="0"/>
              </a:spcAft>
            </a:pPr>
            <a:r>
              <a:rPr sz="750" dirty="0">
                <a:solidFill>
                  <a:srgbClr val="000000"/>
                </a:solidFill>
                <a:latin typeface="RBIVRH+Wingdings"/>
                <a:cs typeface="RBIVRH+Wingdings"/>
              </a:rPr>
              <a:t>q</a:t>
            </a:r>
          </a:p>
        </p:txBody>
      </p:sp>
      <p:sp>
        <p:nvSpPr>
          <p:cNvPr id="12" name="object 12"/>
          <p:cNvSpPr txBox="1"/>
          <p:nvPr/>
        </p:nvSpPr>
        <p:spPr>
          <a:xfrm>
            <a:off x="1831822" y="5283892"/>
            <a:ext cx="2682495" cy="43330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461"/>
              </a:lnSpc>
              <a:spcBef>
                <a:spcPts val="0"/>
              </a:spcBef>
              <a:spcAft>
                <a:spcPts val="0"/>
              </a:spcAft>
            </a:pPr>
            <a:r>
              <a:rPr sz="1300" dirty="0">
                <a:solidFill>
                  <a:srgbClr val="000000"/>
                </a:solidFill>
                <a:latin typeface="PEELPA+Arial"/>
                <a:cs typeface="PEELPA+Arial"/>
              </a:rPr>
              <a:t>Gambarkan</a:t>
            </a:r>
            <a:r>
              <a:rPr sz="1300" spc="-23" dirty="0">
                <a:solidFill>
                  <a:srgbClr val="000000"/>
                </a:solidFill>
                <a:latin typeface="PEELPA+Arial"/>
                <a:cs typeface="PEELPA+Arial"/>
              </a:rPr>
              <a:t> </a:t>
            </a:r>
            <a:r>
              <a:rPr sz="1300" dirty="0">
                <a:solidFill>
                  <a:srgbClr val="000000"/>
                </a:solidFill>
                <a:latin typeface="PEELPA+Arial"/>
                <a:cs typeface="PEELPA+Arial"/>
              </a:rPr>
              <a:t>diagram</a:t>
            </a:r>
            <a:r>
              <a:rPr sz="1300" spc="40" dirty="0">
                <a:solidFill>
                  <a:srgbClr val="000000"/>
                </a:solidFill>
                <a:latin typeface="PEELPA+Arial"/>
                <a:cs typeface="PEELPA+Arial"/>
              </a:rPr>
              <a:t> </a:t>
            </a:r>
            <a:r>
              <a:rPr sz="1300" dirty="0">
                <a:solidFill>
                  <a:srgbClr val="000000"/>
                </a:solidFill>
                <a:latin typeface="PEELPA+Arial"/>
                <a:cs typeface="PEELPA+Arial"/>
              </a:rPr>
              <a:t>level</a:t>
            </a:r>
            <a:r>
              <a:rPr sz="1300" spc="-25" dirty="0">
                <a:solidFill>
                  <a:srgbClr val="000000"/>
                </a:solidFill>
                <a:latin typeface="PEELPA+Arial"/>
                <a:cs typeface="PEELPA+Arial"/>
              </a:rPr>
              <a:t> </a:t>
            </a:r>
            <a:r>
              <a:rPr sz="1300" spc="11" dirty="0">
                <a:solidFill>
                  <a:srgbClr val="000000"/>
                </a:solidFill>
                <a:latin typeface="PEELPA+Arial"/>
                <a:cs typeface="PEELPA+Arial"/>
              </a:rPr>
              <a:t>zero.</a:t>
            </a:r>
          </a:p>
        </p:txBody>
      </p:sp>
      <p:sp>
        <p:nvSpPr>
          <p:cNvPr id="13" name="object 13"/>
          <p:cNvSpPr txBox="1"/>
          <p:nvPr/>
        </p:nvSpPr>
        <p:spPr>
          <a:xfrm>
            <a:off x="1831822" y="5475904"/>
            <a:ext cx="5454593" cy="81732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461"/>
              </a:lnSpc>
              <a:spcBef>
                <a:spcPts val="0"/>
              </a:spcBef>
              <a:spcAft>
                <a:spcPts val="0"/>
              </a:spcAft>
            </a:pPr>
            <a:r>
              <a:rPr sz="1300" dirty="0">
                <a:solidFill>
                  <a:srgbClr val="000000"/>
                </a:solidFill>
                <a:latin typeface="LCCPUE+TimesNewRoman"/>
                <a:cs typeface="LCCPUE+TimesNewRoman"/>
              </a:rPr>
              <a:t>-</a:t>
            </a:r>
            <a:r>
              <a:rPr sz="1300" spc="919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300" dirty="0">
                <a:solidFill>
                  <a:srgbClr val="000000"/>
                </a:solidFill>
                <a:latin typeface="PEELPA+Arial"/>
                <a:cs typeface="PEELPA+Arial"/>
              </a:rPr>
              <a:t>Hindari</a:t>
            </a:r>
            <a:r>
              <a:rPr sz="1300" spc="-40" dirty="0">
                <a:solidFill>
                  <a:srgbClr val="000000"/>
                </a:solidFill>
                <a:latin typeface="PEELPA+Arial"/>
                <a:cs typeface="PEELPA+Arial"/>
              </a:rPr>
              <a:t> </a:t>
            </a:r>
            <a:r>
              <a:rPr sz="1300" dirty="0">
                <a:solidFill>
                  <a:srgbClr val="000000"/>
                </a:solidFill>
                <a:latin typeface="PEELPA+Arial"/>
                <a:cs typeface="PEELPA+Arial"/>
              </a:rPr>
              <a:t>perpotongan arus</a:t>
            </a:r>
            <a:r>
              <a:rPr sz="1300" spc="18" dirty="0">
                <a:solidFill>
                  <a:srgbClr val="000000"/>
                </a:solidFill>
                <a:latin typeface="PEELPA+Arial"/>
                <a:cs typeface="PEELPA+Arial"/>
              </a:rPr>
              <a:t> </a:t>
            </a:r>
            <a:r>
              <a:rPr sz="1300" dirty="0">
                <a:solidFill>
                  <a:srgbClr val="000000"/>
                </a:solidFill>
                <a:latin typeface="PEELPA+Arial"/>
                <a:cs typeface="PEELPA+Arial"/>
              </a:rPr>
              <a:t>data</a:t>
            </a:r>
          </a:p>
          <a:p>
            <a:pPr marL="0" marR="0">
              <a:lnSpc>
                <a:spcPts val="1461"/>
              </a:lnSpc>
              <a:spcBef>
                <a:spcPts val="50"/>
              </a:spcBef>
              <a:spcAft>
                <a:spcPts val="0"/>
              </a:spcAft>
            </a:pPr>
            <a:r>
              <a:rPr sz="1300" dirty="0">
                <a:solidFill>
                  <a:srgbClr val="000000"/>
                </a:solidFill>
                <a:latin typeface="LCCPUE+TimesNewRoman"/>
                <a:cs typeface="LCCPUE+TimesNewRoman"/>
              </a:rPr>
              <a:t>-</a:t>
            </a:r>
            <a:r>
              <a:rPr sz="1300" spc="918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300" spc="11" dirty="0">
                <a:solidFill>
                  <a:srgbClr val="000000"/>
                </a:solidFill>
                <a:latin typeface="PEELPA+Arial"/>
                <a:cs typeface="PEELPA+Arial"/>
              </a:rPr>
              <a:t>Beri</a:t>
            </a:r>
            <a:r>
              <a:rPr sz="1300" spc="192" dirty="0">
                <a:solidFill>
                  <a:srgbClr val="000000"/>
                </a:solidFill>
                <a:latin typeface="PEELPA+Arial"/>
                <a:cs typeface="PEELPA+Arial"/>
              </a:rPr>
              <a:t> </a:t>
            </a:r>
            <a:r>
              <a:rPr sz="1300" spc="12" dirty="0">
                <a:solidFill>
                  <a:srgbClr val="000000"/>
                </a:solidFill>
                <a:latin typeface="PEELPA+Arial"/>
                <a:cs typeface="PEELPA+Arial"/>
              </a:rPr>
              <a:t>nomor</a:t>
            </a:r>
            <a:r>
              <a:rPr sz="1300" spc="257" dirty="0">
                <a:solidFill>
                  <a:srgbClr val="000000"/>
                </a:solidFill>
                <a:latin typeface="PEELPA+Arial"/>
                <a:cs typeface="PEELPA+Arial"/>
              </a:rPr>
              <a:t> </a:t>
            </a:r>
            <a:r>
              <a:rPr sz="1300" dirty="0">
                <a:solidFill>
                  <a:srgbClr val="000000"/>
                </a:solidFill>
                <a:latin typeface="PEELPA+Arial"/>
                <a:cs typeface="PEELPA+Arial"/>
              </a:rPr>
              <a:t>pada</a:t>
            </a:r>
            <a:r>
              <a:rPr sz="1300" spc="239" dirty="0">
                <a:solidFill>
                  <a:srgbClr val="000000"/>
                </a:solidFill>
                <a:latin typeface="PEELPA+Arial"/>
                <a:cs typeface="PEELPA+Arial"/>
              </a:rPr>
              <a:t> </a:t>
            </a:r>
            <a:r>
              <a:rPr sz="1300" dirty="0">
                <a:solidFill>
                  <a:srgbClr val="000000"/>
                </a:solidFill>
                <a:latin typeface="PEELPA+Arial"/>
                <a:cs typeface="PEELPA+Arial"/>
              </a:rPr>
              <a:t>proses</a:t>
            </a:r>
            <a:r>
              <a:rPr sz="1300" spc="268" dirty="0">
                <a:solidFill>
                  <a:srgbClr val="000000"/>
                </a:solidFill>
                <a:latin typeface="PEELPA+Arial"/>
                <a:cs typeface="PEELPA+Arial"/>
              </a:rPr>
              <a:t> </a:t>
            </a:r>
            <a:r>
              <a:rPr sz="1300" dirty="0">
                <a:solidFill>
                  <a:srgbClr val="000000"/>
                </a:solidFill>
                <a:latin typeface="PEELPA+Arial"/>
                <a:cs typeface="PEELPA+Arial"/>
              </a:rPr>
              <a:t>utama</a:t>
            </a:r>
            <a:r>
              <a:rPr sz="1300" spc="275" dirty="0">
                <a:solidFill>
                  <a:srgbClr val="000000"/>
                </a:solidFill>
                <a:latin typeface="PEELPA+Arial"/>
                <a:cs typeface="PEELPA+Arial"/>
              </a:rPr>
              <a:t> </a:t>
            </a:r>
            <a:r>
              <a:rPr sz="1300" dirty="0">
                <a:solidFill>
                  <a:srgbClr val="000000"/>
                </a:solidFill>
                <a:latin typeface="PEELPA+Arial"/>
                <a:cs typeface="PEELPA+Arial"/>
              </a:rPr>
              <a:t>(nomor</a:t>
            </a:r>
            <a:r>
              <a:rPr sz="1300" spc="243" dirty="0">
                <a:solidFill>
                  <a:srgbClr val="000000"/>
                </a:solidFill>
                <a:latin typeface="PEELPA+Arial"/>
                <a:cs typeface="PEELPA+Arial"/>
              </a:rPr>
              <a:t> </a:t>
            </a:r>
            <a:r>
              <a:rPr sz="1300" dirty="0">
                <a:solidFill>
                  <a:srgbClr val="000000"/>
                </a:solidFill>
                <a:latin typeface="PEELPA+Arial"/>
                <a:cs typeface="PEELPA+Arial"/>
              </a:rPr>
              <a:t>tidak</a:t>
            </a:r>
            <a:r>
              <a:rPr sz="1300" spc="255" dirty="0">
                <a:solidFill>
                  <a:srgbClr val="000000"/>
                </a:solidFill>
                <a:latin typeface="PEELPA+Arial"/>
                <a:cs typeface="PEELPA+Arial"/>
              </a:rPr>
              <a:t> </a:t>
            </a:r>
            <a:r>
              <a:rPr sz="1300" dirty="0">
                <a:solidFill>
                  <a:srgbClr val="000000"/>
                </a:solidFill>
                <a:latin typeface="PEELPA+Arial"/>
                <a:cs typeface="PEELPA+Arial"/>
              </a:rPr>
              <a:t>menunjukkan</a:t>
            </a:r>
          </a:p>
          <a:p>
            <a:pPr marL="213360" marR="0">
              <a:lnSpc>
                <a:spcPts val="1461"/>
              </a:lnSpc>
              <a:spcBef>
                <a:spcPts val="50"/>
              </a:spcBef>
              <a:spcAft>
                <a:spcPts val="0"/>
              </a:spcAft>
            </a:pPr>
            <a:r>
              <a:rPr sz="1300" dirty="0">
                <a:solidFill>
                  <a:srgbClr val="000000"/>
                </a:solidFill>
                <a:latin typeface="PEELPA+Arial"/>
                <a:cs typeface="PEELPA+Arial"/>
              </a:rPr>
              <a:t>urutan</a:t>
            </a:r>
            <a:r>
              <a:rPr sz="1300" spc="10" dirty="0">
                <a:solidFill>
                  <a:srgbClr val="000000"/>
                </a:solidFill>
                <a:latin typeface="PEELPA+Arial"/>
                <a:cs typeface="PEELPA+Arial"/>
              </a:rPr>
              <a:t> </a:t>
            </a:r>
            <a:r>
              <a:rPr sz="1300" dirty="0">
                <a:solidFill>
                  <a:srgbClr val="000000"/>
                </a:solidFill>
                <a:latin typeface="PEELPA+Arial"/>
                <a:cs typeface="PEELPA+Arial"/>
              </a:rPr>
              <a:t>proses).</a:t>
            </a:r>
          </a:p>
        </p:txBody>
      </p:sp>
      <p:sp>
        <p:nvSpPr>
          <p:cNvPr id="14" name="object 14"/>
          <p:cNvSpPr txBox="1"/>
          <p:nvPr/>
        </p:nvSpPr>
        <p:spPr>
          <a:xfrm>
            <a:off x="1402054" y="6243961"/>
            <a:ext cx="2539452" cy="43330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461"/>
              </a:lnSpc>
              <a:spcBef>
                <a:spcPts val="0"/>
              </a:spcBef>
              <a:spcAft>
                <a:spcPts val="0"/>
              </a:spcAft>
            </a:pPr>
            <a:r>
              <a:rPr sz="1300" b="1" i="1" dirty="0">
                <a:solidFill>
                  <a:srgbClr val="000000"/>
                </a:solidFill>
                <a:latin typeface="SHRNGF+Arial,BoldItalic"/>
                <a:cs typeface="SHRNGF+Arial,BoldItalic"/>
              </a:rPr>
              <a:t>5.</a:t>
            </a:r>
            <a:r>
              <a:rPr sz="1300" b="1" i="1" spc="413" dirty="0">
                <a:solidFill>
                  <a:srgbClr val="000000"/>
                </a:solidFill>
                <a:latin typeface="SHRNGF+Arial,BoldItalic"/>
                <a:cs typeface="SHRNGF+Arial,BoldItalic"/>
              </a:rPr>
              <a:t> </a:t>
            </a:r>
            <a:r>
              <a:rPr sz="1300" b="1" i="1" spc="15" dirty="0">
                <a:solidFill>
                  <a:srgbClr val="000000"/>
                </a:solidFill>
                <a:latin typeface="SHRNGF+Arial,BoldItalic"/>
                <a:cs typeface="SHRNGF+Arial,BoldItalic"/>
              </a:rPr>
              <a:t>Buat</a:t>
            </a:r>
            <a:r>
              <a:rPr sz="1300" b="1" i="1" spc="-17" dirty="0">
                <a:solidFill>
                  <a:srgbClr val="000000"/>
                </a:solidFill>
                <a:latin typeface="SHRNGF+Arial,BoldItalic"/>
                <a:cs typeface="SHRNGF+Arial,BoldItalic"/>
              </a:rPr>
              <a:t> </a:t>
            </a:r>
            <a:r>
              <a:rPr sz="1300" b="1" i="1" dirty="0">
                <a:solidFill>
                  <a:srgbClr val="000000"/>
                </a:solidFill>
                <a:latin typeface="SHRNGF+Arial,BoldItalic"/>
                <a:cs typeface="SHRNGF+Arial,BoldItalic"/>
              </a:rPr>
              <a:t>Diagram</a:t>
            </a:r>
            <a:r>
              <a:rPr sz="1300" b="1" i="1" spc="21" dirty="0">
                <a:solidFill>
                  <a:srgbClr val="000000"/>
                </a:solidFill>
                <a:latin typeface="SHRNGF+Arial,BoldItalic"/>
                <a:cs typeface="SHRNGF+Arial,BoldItalic"/>
              </a:rPr>
              <a:t> </a:t>
            </a:r>
            <a:r>
              <a:rPr sz="1300" b="1" i="1" dirty="0">
                <a:solidFill>
                  <a:srgbClr val="000000"/>
                </a:solidFill>
                <a:latin typeface="SHRNGF+Arial,BoldItalic"/>
                <a:cs typeface="SHRNGF+Arial,BoldItalic"/>
              </a:rPr>
              <a:t>Level Satu</a:t>
            </a:r>
          </a:p>
        </p:txBody>
      </p:sp>
      <p:sp>
        <p:nvSpPr>
          <p:cNvPr id="15" name="object 15"/>
          <p:cNvSpPr txBox="1"/>
          <p:nvPr/>
        </p:nvSpPr>
        <p:spPr>
          <a:xfrm>
            <a:off x="1615414" y="6435972"/>
            <a:ext cx="5186742" cy="62531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4371" marR="0">
              <a:lnSpc>
                <a:spcPts val="1461"/>
              </a:lnSpc>
              <a:spcBef>
                <a:spcPts val="0"/>
              </a:spcBef>
              <a:spcAft>
                <a:spcPts val="0"/>
              </a:spcAft>
            </a:pPr>
            <a:r>
              <a:rPr sz="1300" dirty="0">
                <a:solidFill>
                  <a:srgbClr val="000000"/>
                </a:solidFill>
                <a:latin typeface="PEELPA+Arial"/>
                <a:cs typeface="PEELPA+Arial"/>
              </a:rPr>
              <a:t>Diagram</a:t>
            </a:r>
            <a:r>
              <a:rPr sz="1300" spc="31" dirty="0">
                <a:solidFill>
                  <a:srgbClr val="000000"/>
                </a:solidFill>
                <a:latin typeface="PEELPA+Arial"/>
                <a:cs typeface="PEELPA+Arial"/>
              </a:rPr>
              <a:t> </a:t>
            </a:r>
            <a:r>
              <a:rPr sz="1300" spc="-10" dirty="0">
                <a:solidFill>
                  <a:srgbClr val="000000"/>
                </a:solidFill>
                <a:latin typeface="PEELPA+Arial"/>
                <a:cs typeface="PEELPA+Arial"/>
              </a:rPr>
              <a:t>ini</a:t>
            </a:r>
            <a:r>
              <a:rPr sz="1300" spc="18" dirty="0">
                <a:solidFill>
                  <a:srgbClr val="000000"/>
                </a:solidFill>
                <a:latin typeface="PEELPA+Arial"/>
                <a:cs typeface="PEELPA+Arial"/>
              </a:rPr>
              <a:t> </a:t>
            </a:r>
            <a:r>
              <a:rPr sz="1300" dirty="0">
                <a:solidFill>
                  <a:srgbClr val="000000"/>
                </a:solidFill>
                <a:latin typeface="PEELPA+Arial"/>
                <a:cs typeface="PEELPA+Arial"/>
              </a:rPr>
              <a:t>merupakan dekomposisi</a:t>
            </a:r>
            <a:r>
              <a:rPr sz="1300" spc="-28" dirty="0">
                <a:solidFill>
                  <a:srgbClr val="000000"/>
                </a:solidFill>
                <a:latin typeface="PEELPA+Arial"/>
                <a:cs typeface="PEELPA+Arial"/>
              </a:rPr>
              <a:t> </a:t>
            </a:r>
            <a:r>
              <a:rPr sz="1300" spc="10" dirty="0">
                <a:solidFill>
                  <a:srgbClr val="000000"/>
                </a:solidFill>
                <a:latin typeface="PEELPA+Arial"/>
                <a:cs typeface="PEELPA+Arial"/>
              </a:rPr>
              <a:t>dari</a:t>
            </a:r>
            <a:r>
              <a:rPr sz="1300" spc="-34" dirty="0">
                <a:solidFill>
                  <a:srgbClr val="000000"/>
                </a:solidFill>
                <a:latin typeface="PEELPA+Arial"/>
                <a:cs typeface="PEELPA+Arial"/>
              </a:rPr>
              <a:t> </a:t>
            </a:r>
            <a:r>
              <a:rPr sz="1300" dirty="0">
                <a:solidFill>
                  <a:srgbClr val="000000"/>
                </a:solidFill>
                <a:latin typeface="PEELPA+Arial"/>
                <a:cs typeface="PEELPA+Arial"/>
              </a:rPr>
              <a:t>diagram</a:t>
            </a:r>
            <a:r>
              <a:rPr sz="1300" spc="37" dirty="0">
                <a:solidFill>
                  <a:srgbClr val="000000"/>
                </a:solidFill>
                <a:latin typeface="PEELPA+Arial"/>
                <a:cs typeface="PEELPA+Arial"/>
              </a:rPr>
              <a:t> </a:t>
            </a:r>
            <a:r>
              <a:rPr sz="1300" dirty="0">
                <a:solidFill>
                  <a:srgbClr val="000000"/>
                </a:solidFill>
                <a:latin typeface="PEELPA+Arial"/>
                <a:cs typeface="PEELPA+Arial"/>
              </a:rPr>
              <a:t>level</a:t>
            </a:r>
            <a:r>
              <a:rPr sz="1300" spc="-28" dirty="0">
                <a:solidFill>
                  <a:srgbClr val="000000"/>
                </a:solidFill>
                <a:latin typeface="PEELPA+Arial"/>
                <a:cs typeface="PEELPA+Arial"/>
              </a:rPr>
              <a:t> </a:t>
            </a:r>
            <a:r>
              <a:rPr sz="1300" dirty="0">
                <a:solidFill>
                  <a:srgbClr val="000000"/>
                </a:solidFill>
                <a:latin typeface="PEELPA+Arial"/>
                <a:cs typeface="PEELPA+Arial"/>
              </a:rPr>
              <a:t>zero.</a:t>
            </a:r>
          </a:p>
          <a:p>
            <a:pPr marL="0" marR="0">
              <a:lnSpc>
                <a:spcPts val="1461"/>
              </a:lnSpc>
              <a:spcBef>
                <a:spcPts val="50"/>
              </a:spcBef>
              <a:spcAft>
                <a:spcPts val="0"/>
              </a:spcAft>
            </a:pPr>
            <a:r>
              <a:rPr sz="1300" dirty="0">
                <a:solidFill>
                  <a:srgbClr val="000000"/>
                </a:solidFill>
                <a:latin typeface="PEELPA+Arial"/>
                <a:cs typeface="PEELPA+Arial"/>
              </a:rPr>
              <a:t>Caranya :</a:t>
            </a:r>
          </a:p>
        </p:txBody>
      </p:sp>
      <p:sp>
        <p:nvSpPr>
          <p:cNvPr id="16" name="object 16"/>
          <p:cNvSpPr txBox="1"/>
          <p:nvPr/>
        </p:nvSpPr>
        <p:spPr>
          <a:xfrm>
            <a:off x="1615414" y="6885438"/>
            <a:ext cx="227131" cy="140292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826"/>
              </a:lnSpc>
              <a:spcBef>
                <a:spcPts val="0"/>
              </a:spcBef>
              <a:spcAft>
                <a:spcPts val="0"/>
              </a:spcAft>
            </a:pPr>
            <a:r>
              <a:rPr sz="750" dirty="0">
                <a:solidFill>
                  <a:srgbClr val="000000"/>
                </a:solidFill>
                <a:latin typeface="RBIVRH+Wingdings"/>
                <a:cs typeface="RBIVRH+Wingdings"/>
              </a:rPr>
              <a:t>q</a:t>
            </a:r>
          </a:p>
          <a:p>
            <a:pPr marL="0" marR="0">
              <a:lnSpc>
                <a:spcPts val="826"/>
              </a:lnSpc>
              <a:spcBef>
                <a:spcPts val="2221"/>
              </a:spcBef>
              <a:spcAft>
                <a:spcPts val="0"/>
              </a:spcAft>
            </a:pPr>
            <a:r>
              <a:rPr sz="750" dirty="0">
                <a:solidFill>
                  <a:srgbClr val="000000"/>
                </a:solidFill>
                <a:latin typeface="RBIVRH+Wingdings"/>
                <a:cs typeface="RBIVRH+Wingdings"/>
              </a:rPr>
              <a:t>q</a:t>
            </a:r>
          </a:p>
          <a:p>
            <a:pPr marL="0" marR="0">
              <a:lnSpc>
                <a:spcPts val="826"/>
              </a:lnSpc>
              <a:spcBef>
                <a:spcPts val="2197"/>
              </a:spcBef>
              <a:spcAft>
                <a:spcPts val="0"/>
              </a:spcAft>
            </a:pPr>
            <a:r>
              <a:rPr sz="750" dirty="0">
                <a:solidFill>
                  <a:srgbClr val="000000"/>
                </a:solidFill>
                <a:latin typeface="RBIVRH+Wingdings"/>
                <a:cs typeface="RBIVRH+Wingdings"/>
              </a:rPr>
              <a:t>q</a:t>
            </a:r>
          </a:p>
          <a:p>
            <a:pPr marL="0" marR="0">
              <a:lnSpc>
                <a:spcPts val="826"/>
              </a:lnSpc>
              <a:spcBef>
                <a:spcPts val="2197"/>
              </a:spcBef>
              <a:spcAft>
                <a:spcPts val="0"/>
              </a:spcAft>
            </a:pPr>
            <a:r>
              <a:rPr sz="750" dirty="0">
                <a:solidFill>
                  <a:srgbClr val="000000"/>
                </a:solidFill>
                <a:latin typeface="RBIVRH+Wingdings"/>
                <a:cs typeface="RBIVRH+Wingdings"/>
              </a:rPr>
              <a:t>q</a:t>
            </a:r>
          </a:p>
        </p:txBody>
      </p:sp>
      <p:sp>
        <p:nvSpPr>
          <p:cNvPr id="17" name="object 17"/>
          <p:cNvSpPr txBox="1"/>
          <p:nvPr/>
        </p:nvSpPr>
        <p:spPr>
          <a:xfrm>
            <a:off x="1831809" y="6819995"/>
            <a:ext cx="5458618" cy="139640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461"/>
              </a:lnSpc>
              <a:spcBef>
                <a:spcPts val="0"/>
              </a:spcBef>
              <a:spcAft>
                <a:spcPts val="0"/>
              </a:spcAft>
            </a:pPr>
            <a:r>
              <a:rPr sz="1300" dirty="0">
                <a:solidFill>
                  <a:srgbClr val="000000"/>
                </a:solidFill>
                <a:latin typeface="PEELPA+Arial"/>
                <a:cs typeface="PEELPA+Arial"/>
              </a:rPr>
              <a:t>Tentukan</a:t>
            </a:r>
            <a:r>
              <a:rPr sz="1300" spc="515" dirty="0">
                <a:solidFill>
                  <a:srgbClr val="000000"/>
                </a:solidFill>
                <a:latin typeface="PEELPA+Arial"/>
                <a:cs typeface="PEELPA+Arial"/>
              </a:rPr>
              <a:t> </a:t>
            </a:r>
            <a:r>
              <a:rPr sz="1300" dirty="0">
                <a:solidFill>
                  <a:srgbClr val="000000"/>
                </a:solidFill>
                <a:latin typeface="PEELPA+Arial"/>
                <a:cs typeface="PEELPA+Arial"/>
              </a:rPr>
              <a:t>proses</a:t>
            </a:r>
            <a:r>
              <a:rPr sz="1300" spc="542" dirty="0">
                <a:solidFill>
                  <a:srgbClr val="000000"/>
                </a:solidFill>
                <a:latin typeface="PEELPA+Arial"/>
                <a:cs typeface="PEELPA+Arial"/>
              </a:rPr>
              <a:t> </a:t>
            </a:r>
            <a:r>
              <a:rPr sz="1300" dirty="0">
                <a:solidFill>
                  <a:srgbClr val="000000"/>
                </a:solidFill>
                <a:latin typeface="PEELPA+Arial"/>
                <a:cs typeface="PEELPA+Arial"/>
              </a:rPr>
              <a:t>yang</a:t>
            </a:r>
            <a:r>
              <a:rPr sz="1300" spc="540" dirty="0">
                <a:solidFill>
                  <a:srgbClr val="000000"/>
                </a:solidFill>
                <a:latin typeface="PEELPA+Arial"/>
                <a:cs typeface="PEELPA+Arial"/>
              </a:rPr>
              <a:t> </a:t>
            </a:r>
            <a:r>
              <a:rPr sz="1300" dirty="0">
                <a:solidFill>
                  <a:srgbClr val="000000"/>
                </a:solidFill>
                <a:latin typeface="PEELPA+Arial"/>
                <a:cs typeface="PEELPA+Arial"/>
              </a:rPr>
              <a:t>lebih</a:t>
            </a:r>
            <a:r>
              <a:rPr sz="1300" spc="523" dirty="0">
                <a:solidFill>
                  <a:srgbClr val="000000"/>
                </a:solidFill>
                <a:latin typeface="PEELPA+Arial"/>
                <a:cs typeface="PEELPA+Arial"/>
              </a:rPr>
              <a:t> </a:t>
            </a:r>
            <a:r>
              <a:rPr sz="1300" dirty="0">
                <a:solidFill>
                  <a:srgbClr val="000000"/>
                </a:solidFill>
                <a:latin typeface="PEELPA+Arial"/>
                <a:cs typeface="PEELPA+Arial"/>
              </a:rPr>
              <a:t>kecil</a:t>
            </a:r>
            <a:r>
              <a:rPr sz="1300" spc="478" dirty="0">
                <a:solidFill>
                  <a:srgbClr val="000000"/>
                </a:solidFill>
                <a:latin typeface="PEELPA+Arial"/>
                <a:cs typeface="PEELPA+Arial"/>
              </a:rPr>
              <a:t> </a:t>
            </a:r>
            <a:r>
              <a:rPr sz="1300" dirty="0">
                <a:solidFill>
                  <a:srgbClr val="000000"/>
                </a:solidFill>
                <a:latin typeface="PEELPA+Arial"/>
                <a:cs typeface="PEELPA+Arial"/>
              </a:rPr>
              <a:t>(sub-proses)</a:t>
            </a:r>
            <a:r>
              <a:rPr sz="1300" spc="476" dirty="0">
                <a:solidFill>
                  <a:srgbClr val="000000"/>
                </a:solidFill>
                <a:latin typeface="PEELPA+Arial"/>
                <a:cs typeface="PEELPA+Arial"/>
              </a:rPr>
              <a:t> </a:t>
            </a:r>
            <a:r>
              <a:rPr sz="1300" spc="17" dirty="0">
                <a:solidFill>
                  <a:srgbClr val="000000"/>
                </a:solidFill>
                <a:latin typeface="PEELPA+Arial"/>
                <a:cs typeface="PEELPA+Arial"/>
              </a:rPr>
              <a:t>dari</a:t>
            </a:r>
            <a:r>
              <a:rPr sz="1300" spc="467" dirty="0">
                <a:solidFill>
                  <a:srgbClr val="000000"/>
                </a:solidFill>
                <a:latin typeface="PEELPA+Arial"/>
                <a:cs typeface="PEELPA+Arial"/>
              </a:rPr>
              <a:t> </a:t>
            </a:r>
            <a:r>
              <a:rPr sz="1300" dirty="0">
                <a:solidFill>
                  <a:srgbClr val="000000"/>
                </a:solidFill>
                <a:latin typeface="PEELPA+Arial"/>
                <a:cs typeface="PEELPA+Arial"/>
              </a:rPr>
              <a:t>proses</a:t>
            </a:r>
          </a:p>
          <a:p>
            <a:pPr marL="0" marR="0">
              <a:lnSpc>
                <a:spcPts val="1461"/>
              </a:lnSpc>
              <a:spcBef>
                <a:spcPts val="50"/>
              </a:spcBef>
              <a:spcAft>
                <a:spcPts val="0"/>
              </a:spcAft>
            </a:pPr>
            <a:r>
              <a:rPr sz="1300" dirty="0">
                <a:solidFill>
                  <a:srgbClr val="000000"/>
                </a:solidFill>
                <a:latin typeface="PEELPA+Arial"/>
                <a:cs typeface="PEELPA+Arial"/>
              </a:rPr>
              <a:t>utama yang ada di level zero.</a:t>
            </a:r>
          </a:p>
          <a:p>
            <a:pPr marL="0" marR="0">
              <a:lnSpc>
                <a:spcPts val="1461"/>
              </a:lnSpc>
              <a:spcBef>
                <a:spcPts val="74"/>
              </a:spcBef>
              <a:spcAft>
                <a:spcPts val="0"/>
              </a:spcAft>
            </a:pPr>
            <a:r>
              <a:rPr sz="1300" dirty="0">
                <a:solidFill>
                  <a:srgbClr val="000000"/>
                </a:solidFill>
                <a:latin typeface="PEELPA+Arial"/>
                <a:cs typeface="PEELPA+Arial"/>
              </a:rPr>
              <a:t>Tentukan</a:t>
            </a:r>
            <a:r>
              <a:rPr sz="1300" spc="636" dirty="0">
                <a:solidFill>
                  <a:srgbClr val="000000"/>
                </a:solidFill>
                <a:latin typeface="PEELPA+Arial"/>
                <a:cs typeface="PEELPA+Arial"/>
              </a:rPr>
              <a:t> </a:t>
            </a:r>
            <a:r>
              <a:rPr sz="1300" dirty="0">
                <a:solidFill>
                  <a:srgbClr val="000000"/>
                </a:solidFill>
                <a:latin typeface="PEELPA+Arial"/>
                <a:cs typeface="PEELPA+Arial"/>
              </a:rPr>
              <a:t>apa</a:t>
            </a:r>
            <a:r>
              <a:rPr sz="1300" spc="669" dirty="0">
                <a:solidFill>
                  <a:srgbClr val="000000"/>
                </a:solidFill>
                <a:latin typeface="PEELPA+Arial"/>
                <a:cs typeface="PEELPA+Arial"/>
              </a:rPr>
              <a:t> </a:t>
            </a:r>
            <a:r>
              <a:rPr sz="1300" dirty="0">
                <a:solidFill>
                  <a:srgbClr val="000000"/>
                </a:solidFill>
                <a:latin typeface="PEELPA+Arial"/>
                <a:cs typeface="PEELPA+Arial"/>
              </a:rPr>
              <a:t>yang</a:t>
            </a:r>
            <a:r>
              <a:rPr sz="1300" spc="648" dirty="0">
                <a:solidFill>
                  <a:srgbClr val="000000"/>
                </a:solidFill>
                <a:latin typeface="PEELPA+Arial"/>
                <a:cs typeface="PEELPA+Arial"/>
              </a:rPr>
              <a:t> </a:t>
            </a:r>
            <a:r>
              <a:rPr sz="1300" dirty="0">
                <a:solidFill>
                  <a:srgbClr val="000000"/>
                </a:solidFill>
                <a:latin typeface="PEELPA+Arial"/>
                <a:cs typeface="PEELPA+Arial"/>
              </a:rPr>
              <a:t>diberikan/diterima</a:t>
            </a:r>
            <a:r>
              <a:rPr sz="1300" spc="601" dirty="0">
                <a:solidFill>
                  <a:srgbClr val="000000"/>
                </a:solidFill>
                <a:latin typeface="PEELPA+Arial"/>
                <a:cs typeface="PEELPA+Arial"/>
              </a:rPr>
              <a:t> </a:t>
            </a:r>
            <a:r>
              <a:rPr sz="1300" dirty="0">
                <a:solidFill>
                  <a:srgbClr val="000000"/>
                </a:solidFill>
                <a:latin typeface="PEELPA+Arial"/>
                <a:cs typeface="PEELPA+Arial"/>
              </a:rPr>
              <a:t>masing-masing</a:t>
            </a:r>
            <a:r>
              <a:rPr sz="1300" spc="619" dirty="0">
                <a:solidFill>
                  <a:srgbClr val="000000"/>
                </a:solidFill>
                <a:latin typeface="PEELPA+Arial"/>
                <a:cs typeface="PEELPA+Arial"/>
              </a:rPr>
              <a:t> </a:t>
            </a:r>
            <a:r>
              <a:rPr sz="1300" dirty="0">
                <a:solidFill>
                  <a:srgbClr val="000000"/>
                </a:solidFill>
                <a:latin typeface="PEELPA+Arial"/>
                <a:cs typeface="PEELPA+Arial"/>
              </a:rPr>
              <a:t>sub-</a:t>
            </a:r>
          </a:p>
          <a:p>
            <a:pPr marL="0" marR="0">
              <a:lnSpc>
                <a:spcPts val="1461"/>
              </a:lnSpc>
              <a:spcBef>
                <a:spcPts val="50"/>
              </a:spcBef>
              <a:spcAft>
                <a:spcPts val="0"/>
              </a:spcAft>
            </a:pPr>
            <a:r>
              <a:rPr sz="1300" dirty="0">
                <a:solidFill>
                  <a:srgbClr val="000000"/>
                </a:solidFill>
                <a:latin typeface="PEELPA+Arial"/>
                <a:cs typeface="PEELPA+Arial"/>
              </a:rPr>
              <a:t>proses</a:t>
            </a:r>
            <a:r>
              <a:rPr sz="1300" spc="-28" dirty="0">
                <a:solidFill>
                  <a:srgbClr val="000000"/>
                </a:solidFill>
                <a:latin typeface="PEELPA+Arial"/>
                <a:cs typeface="PEELPA+Arial"/>
              </a:rPr>
              <a:t> </a:t>
            </a:r>
            <a:r>
              <a:rPr sz="1300" dirty="0">
                <a:solidFill>
                  <a:srgbClr val="000000"/>
                </a:solidFill>
                <a:latin typeface="PEELPA+Arial"/>
                <a:cs typeface="PEELPA+Arial"/>
              </a:rPr>
              <a:t>ke/dari</a:t>
            </a:r>
            <a:r>
              <a:rPr sz="1300" spc="-11" dirty="0">
                <a:solidFill>
                  <a:srgbClr val="000000"/>
                </a:solidFill>
                <a:latin typeface="PEELPA+Arial"/>
                <a:cs typeface="PEELPA+Arial"/>
              </a:rPr>
              <a:t> </a:t>
            </a:r>
            <a:r>
              <a:rPr sz="1300" dirty="0">
                <a:solidFill>
                  <a:srgbClr val="000000"/>
                </a:solidFill>
                <a:latin typeface="PEELPA+Arial"/>
                <a:cs typeface="PEELPA+Arial"/>
              </a:rPr>
              <a:t>sistem</a:t>
            </a:r>
            <a:r>
              <a:rPr sz="1300" spc="17" dirty="0">
                <a:solidFill>
                  <a:srgbClr val="000000"/>
                </a:solidFill>
                <a:latin typeface="PEELPA+Arial"/>
                <a:cs typeface="PEELPA+Arial"/>
              </a:rPr>
              <a:t> </a:t>
            </a:r>
            <a:r>
              <a:rPr sz="1300" dirty="0">
                <a:solidFill>
                  <a:srgbClr val="000000"/>
                </a:solidFill>
                <a:latin typeface="PEELPA+Arial"/>
                <a:cs typeface="PEELPA+Arial"/>
              </a:rPr>
              <a:t>dan perhatikan</a:t>
            </a:r>
            <a:r>
              <a:rPr sz="1300" spc="-15" dirty="0">
                <a:solidFill>
                  <a:srgbClr val="000000"/>
                </a:solidFill>
                <a:latin typeface="PEELPA+Arial"/>
                <a:cs typeface="PEELPA+Arial"/>
              </a:rPr>
              <a:t> </a:t>
            </a:r>
            <a:r>
              <a:rPr sz="1300" dirty="0">
                <a:solidFill>
                  <a:srgbClr val="000000"/>
                </a:solidFill>
                <a:latin typeface="PEELPA+Arial"/>
                <a:cs typeface="PEELPA+Arial"/>
              </a:rPr>
              <a:t>konsep keseimbangan.</a:t>
            </a:r>
          </a:p>
          <a:p>
            <a:pPr marL="0" marR="0">
              <a:lnSpc>
                <a:spcPts val="1461"/>
              </a:lnSpc>
              <a:spcBef>
                <a:spcPts val="50"/>
              </a:spcBef>
              <a:spcAft>
                <a:spcPts val="0"/>
              </a:spcAft>
            </a:pPr>
            <a:r>
              <a:rPr sz="1300" dirty="0">
                <a:solidFill>
                  <a:srgbClr val="000000"/>
                </a:solidFill>
                <a:latin typeface="PEELPA+Arial"/>
                <a:cs typeface="PEELPA+Arial"/>
              </a:rPr>
              <a:t>Apabila</a:t>
            </a:r>
            <a:r>
              <a:rPr sz="1300" spc="304" dirty="0">
                <a:solidFill>
                  <a:srgbClr val="000000"/>
                </a:solidFill>
                <a:latin typeface="PEELPA+Arial"/>
                <a:cs typeface="PEELPA+Arial"/>
              </a:rPr>
              <a:t> </a:t>
            </a:r>
            <a:r>
              <a:rPr sz="1300" dirty="0">
                <a:solidFill>
                  <a:srgbClr val="000000"/>
                </a:solidFill>
                <a:latin typeface="PEELPA+Arial"/>
                <a:cs typeface="PEELPA+Arial"/>
              </a:rPr>
              <a:t>diperlukan,</a:t>
            </a:r>
            <a:r>
              <a:rPr sz="1300" spc="260" dirty="0">
                <a:solidFill>
                  <a:srgbClr val="000000"/>
                </a:solidFill>
                <a:latin typeface="PEELPA+Arial"/>
                <a:cs typeface="PEELPA+Arial"/>
              </a:rPr>
              <a:t> </a:t>
            </a:r>
            <a:r>
              <a:rPr sz="1300" dirty="0">
                <a:solidFill>
                  <a:srgbClr val="000000"/>
                </a:solidFill>
                <a:latin typeface="PEELPA+Arial"/>
                <a:cs typeface="PEELPA+Arial"/>
              </a:rPr>
              <a:t>munculkan</a:t>
            </a:r>
            <a:r>
              <a:rPr sz="1300" spc="293" dirty="0">
                <a:solidFill>
                  <a:srgbClr val="000000"/>
                </a:solidFill>
                <a:latin typeface="PEELPA+Arial"/>
                <a:cs typeface="PEELPA+Arial"/>
              </a:rPr>
              <a:t> </a:t>
            </a:r>
            <a:r>
              <a:rPr sz="1300" dirty="0">
                <a:solidFill>
                  <a:srgbClr val="000000"/>
                </a:solidFill>
                <a:latin typeface="PEELPA+Arial"/>
                <a:cs typeface="PEELPA+Arial"/>
              </a:rPr>
              <a:t>data</a:t>
            </a:r>
            <a:r>
              <a:rPr sz="1300" spc="277" dirty="0">
                <a:solidFill>
                  <a:srgbClr val="000000"/>
                </a:solidFill>
                <a:latin typeface="PEELPA+Arial"/>
                <a:cs typeface="PEELPA+Arial"/>
              </a:rPr>
              <a:t> </a:t>
            </a:r>
            <a:r>
              <a:rPr sz="1300" dirty="0">
                <a:solidFill>
                  <a:srgbClr val="000000"/>
                </a:solidFill>
                <a:latin typeface="PEELPA+Arial"/>
                <a:cs typeface="PEELPA+Arial"/>
              </a:rPr>
              <a:t>store</a:t>
            </a:r>
            <a:r>
              <a:rPr sz="1300" spc="300" dirty="0">
                <a:solidFill>
                  <a:srgbClr val="000000"/>
                </a:solidFill>
                <a:latin typeface="PEELPA+Arial"/>
                <a:cs typeface="PEELPA+Arial"/>
              </a:rPr>
              <a:t> </a:t>
            </a:r>
            <a:r>
              <a:rPr sz="1300" dirty="0">
                <a:solidFill>
                  <a:srgbClr val="000000"/>
                </a:solidFill>
                <a:latin typeface="PEELPA+Arial"/>
                <a:cs typeface="PEELPA+Arial"/>
              </a:rPr>
              <a:t>(transaksi)</a:t>
            </a:r>
            <a:r>
              <a:rPr sz="1300" spc="281" dirty="0">
                <a:solidFill>
                  <a:srgbClr val="000000"/>
                </a:solidFill>
                <a:latin typeface="PEELPA+Arial"/>
                <a:cs typeface="PEELPA+Arial"/>
              </a:rPr>
              <a:t> </a:t>
            </a:r>
            <a:r>
              <a:rPr sz="1300" spc="12" dirty="0">
                <a:solidFill>
                  <a:srgbClr val="000000"/>
                </a:solidFill>
                <a:latin typeface="PEELPA+Arial"/>
                <a:cs typeface="PEELPA+Arial"/>
              </a:rPr>
              <a:t>sebagai</a:t>
            </a:r>
          </a:p>
          <a:p>
            <a:pPr marL="0" marR="0">
              <a:lnSpc>
                <a:spcPts val="1461"/>
              </a:lnSpc>
              <a:spcBef>
                <a:spcPts val="50"/>
              </a:spcBef>
              <a:spcAft>
                <a:spcPts val="0"/>
              </a:spcAft>
            </a:pPr>
            <a:r>
              <a:rPr sz="1300" dirty="0">
                <a:solidFill>
                  <a:srgbClr val="000000"/>
                </a:solidFill>
                <a:latin typeface="PEELPA+Arial"/>
                <a:cs typeface="PEELPA+Arial"/>
              </a:rPr>
              <a:t>sumber</a:t>
            </a:r>
            <a:r>
              <a:rPr sz="1300" spc="-38" dirty="0">
                <a:solidFill>
                  <a:srgbClr val="000000"/>
                </a:solidFill>
                <a:latin typeface="PEELPA+Arial"/>
                <a:cs typeface="PEELPA+Arial"/>
              </a:rPr>
              <a:t> </a:t>
            </a:r>
            <a:r>
              <a:rPr sz="1300" dirty="0">
                <a:solidFill>
                  <a:srgbClr val="000000"/>
                </a:solidFill>
                <a:latin typeface="PEELPA+Arial"/>
                <a:cs typeface="PEELPA+Arial"/>
              </a:rPr>
              <a:t>maupun tujuan</a:t>
            </a:r>
            <a:r>
              <a:rPr sz="1300" spc="-18" dirty="0">
                <a:solidFill>
                  <a:srgbClr val="000000"/>
                </a:solidFill>
                <a:latin typeface="PEELPA+Arial"/>
                <a:cs typeface="PEELPA+Arial"/>
              </a:rPr>
              <a:t> </a:t>
            </a:r>
            <a:r>
              <a:rPr sz="1300" dirty="0">
                <a:solidFill>
                  <a:srgbClr val="000000"/>
                </a:solidFill>
                <a:latin typeface="PEELPA+Arial"/>
                <a:cs typeface="PEELPA+Arial"/>
              </a:rPr>
              <a:t>alur </a:t>
            </a:r>
            <a:r>
              <a:rPr sz="1300" spc="10" dirty="0">
                <a:solidFill>
                  <a:srgbClr val="000000"/>
                </a:solidFill>
                <a:latin typeface="PEELPA+Arial"/>
                <a:cs typeface="PEELPA+Arial"/>
              </a:rPr>
              <a:t>data.</a:t>
            </a:r>
          </a:p>
        </p:txBody>
      </p:sp>
      <p:sp>
        <p:nvSpPr>
          <p:cNvPr id="18" name="object 18"/>
          <p:cNvSpPr txBox="1"/>
          <p:nvPr/>
        </p:nvSpPr>
        <p:spPr>
          <a:xfrm>
            <a:off x="1831809" y="7975110"/>
            <a:ext cx="2349163" cy="43330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461"/>
              </a:lnSpc>
              <a:spcBef>
                <a:spcPts val="0"/>
              </a:spcBef>
              <a:spcAft>
                <a:spcPts val="0"/>
              </a:spcAft>
            </a:pPr>
            <a:r>
              <a:rPr sz="1300" dirty="0">
                <a:solidFill>
                  <a:srgbClr val="000000"/>
                </a:solidFill>
                <a:latin typeface="PEELPA+Arial"/>
                <a:cs typeface="PEELPA+Arial"/>
              </a:rPr>
              <a:t>Gambarkan</a:t>
            </a:r>
            <a:r>
              <a:rPr sz="1300" spc="-34" dirty="0">
                <a:solidFill>
                  <a:srgbClr val="000000"/>
                </a:solidFill>
                <a:latin typeface="PEELPA+Arial"/>
                <a:cs typeface="PEELPA+Arial"/>
              </a:rPr>
              <a:t> </a:t>
            </a:r>
            <a:r>
              <a:rPr sz="1300" spc="31" dirty="0">
                <a:solidFill>
                  <a:srgbClr val="000000"/>
                </a:solidFill>
                <a:latin typeface="PEELPA+Arial"/>
                <a:cs typeface="PEELPA+Arial"/>
              </a:rPr>
              <a:t>DFD</a:t>
            </a:r>
            <a:r>
              <a:rPr sz="1300" spc="-30" dirty="0">
                <a:solidFill>
                  <a:srgbClr val="000000"/>
                </a:solidFill>
                <a:latin typeface="PEELPA+Arial"/>
                <a:cs typeface="PEELPA+Arial"/>
              </a:rPr>
              <a:t> </a:t>
            </a:r>
            <a:r>
              <a:rPr sz="1300" dirty="0">
                <a:solidFill>
                  <a:srgbClr val="000000"/>
                </a:solidFill>
                <a:latin typeface="PEELPA+Arial"/>
                <a:cs typeface="PEELPA+Arial"/>
              </a:rPr>
              <a:t>level</a:t>
            </a:r>
            <a:r>
              <a:rPr sz="1300" spc="-31" dirty="0">
                <a:solidFill>
                  <a:srgbClr val="000000"/>
                </a:solidFill>
                <a:latin typeface="PEELPA+Arial"/>
                <a:cs typeface="PEELPA+Arial"/>
              </a:rPr>
              <a:t> </a:t>
            </a:r>
            <a:r>
              <a:rPr sz="1300" spc="12" dirty="0">
                <a:solidFill>
                  <a:srgbClr val="000000"/>
                </a:solidFill>
                <a:latin typeface="PEELPA+Arial"/>
                <a:cs typeface="PEELPA+Arial"/>
              </a:rPr>
              <a:t>Satu</a:t>
            </a:r>
          </a:p>
        </p:txBody>
      </p:sp>
      <p:sp>
        <p:nvSpPr>
          <p:cNvPr id="19" name="object 19"/>
          <p:cNvSpPr txBox="1"/>
          <p:nvPr/>
        </p:nvSpPr>
        <p:spPr>
          <a:xfrm>
            <a:off x="1831809" y="8167122"/>
            <a:ext cx="2900270" cy="43403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461"/>
              </a:lnSpc>
              <a:spcBef>
                <a:spcPts val="0"/>
              </a:spcBef>
              <a:spcAft>
                <a:spcPts val="0"/>
              </a:spcAft>
            </a:pPr>
            <a:r>
              <a:rPr sz="1300" dirty="0">
                <a:solidFill>
                  <a:srgbClr val="000000"/>
                </a:solidFill>
                <a:latin typeface="LCCPUE+TimesNewRoman"/>
                <a:cs typeface="LCCPUE+TimesNewRoman"/>
              </a:rPr>
              <a:t>-</a:t>
            </a:r>
            <a:r>
              <a:rPr sz="1300" spc="918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300" dirty="0">
                <a:solidFill>
                  <a:srgbClr val="000000"/>
                </a:solidFill>
                <a:latin typeface="PEELPA+Arial"/>
                <a:cs typeface="PEELPA+Arial"/>
              </a:rPr>
              <a:t>Hindari</a:t>
            </a:r>
            <a:r>
              <a:rPr sz="1300" spc="-41" dirty="0">
                <a:solidFill>
                  <a:srgbClr val="000000"/>
                </a:solidFill>
                <a:latin typeface="PEELPA+Arial"/>
                <a:cs typeface="PEELPA+Arial"/>
              </a:rPr>
              <a:t> </a:t>
            </a:r>
            <a:r>
              <a:rPr sz="1300" dirty="0">
                <a:solidFill>
                  <a:srgbClr val="000000"/>
                </a:solidFill>
                <a:latin typeface="PEELPA+Arial"/>
                <a:cs typeface="PEELPA+Arial"/>
              </a:rPr>
              <a:t>perpotongan arus</a:t>
            </a:r>
            <a:r>
              <a:rPr sz="1300" spc="18" dirty="0">
                <a:solidFill>
                  <a:srgbClr val="000000"/>
                </a:solidFill>
                <a:latin typeface="PEELPA+Arial"/>
                <a:cs typeface="PEELPA+Arial"/>
              </a:rPr>
              <a:t> </a:t>
            </a:r>
            <a:r>
              <a:rPr sz="1300" dirty="0">
                <a:solidFill>
                  <a:srgbClr val="000000"/>
                </a:solidFill>
                <a:latin typeface="PEELPA+Arial"/>
                <a:cs typeface="PEELPA+Arial"/>
              </a:rPr>
              <a:t>data.</a:t>
            </a:r>
          </a:p>
        </p:txBody>
      </p:sp>
      <p:sp>
        <p:nvSpPr>
          <p:cNvPr id="20" name="object 20"/>
          <p:cNvSpPr txBox="1"/>
          <p:nvPr/>
        </p:nvSpPr>
        <p:spPr>
          <a:xfrm>
            <a:off x="1831809" y="8359133"/>
            <a:ext cx="5454042" cy="81732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461"/>
              </a:lnSpc>
              <a:spcBef>
                <a:spcPts val="0"/>
              </a:spcBef>
              <a:spcAft>
                <a:spcPts val="0"/>
              </a:spcAft>
            </a:pPr>
            <a:r>
              <a:rPr sz="1300" dirty="0">
                <a:solidFill>
                  <a:srgbClr val="000000"/>
                </a:solidFill>
                <a:latin typeface="LCCPUE+TimesNewRoman"/>
                <a:cs typeface="LCCPUE+TimesNewRoman"/>
              </a:rPr>
              <a:t>-</a:t>
            </a:r>
            <a:r>
              <a:rPr sz="1300" spc="918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300" dirty="0">
                <a:solidFill>
                  <a:srgbClr val="000000"/>
                </a:solidFill>
                <a:latin typeface="PEELPA+Arial"/>
                <a:cs typeface="PEELPA+Arial"/>
              </a:rPr>
              <a:t>Beri</a:t>
            </a:r>
            <a:r>
              <a:rPr sz="1300" spc="1268" dirty="0">
                <a:solidFill>
                  <a:srgbClr val="000000"/>
                </a:solidFill>
                <a:latin typeface="PEELPA+Arial"/>
                <a:cs typeface="PEELPA+Arial"/>
              </a:rPr>
              <a:t> </a:t>
            </a:r>
            <a:r>
              <a:rPr sz="1300" spc="20" dirty="0">
                <a:solidFill>
                  <a:srgbClr val="000000"/>
                </a:solidFill>
                <a:latin typeface="PEELPA+Arial"/>
                <a:cs typeface="PEELPA+Arial"/>
              </a:rPr>
              <a:t>nomor</a:t>
            </a:r>
            <a:r>
              <a:rPr sz="1300" spc="1281" dirty="0">
                <a:solidFill>
                  <a:srgbClr val="000000"/>
                </a:solidFill>
                <a:latin typeface="PEELPA+Arial"/>
                <a:cs typeface="PEELPA+Arial"/>
              </a:rPr>
              <a:t> </a:t>
            </a:r>
            <a:r>
              <a:rPr sz="1300" dirty="0">
                <a:solidFill>
                  <a:srgbClr val="000000"/>
                </a:solidFill>
                <a:latin typeface="PEELPA+Arial"/>
                <a:cs typeface="PEELPA+Arial"/>
              </a:rPr>
              <a:t>pada</a:t>
            </a:r>
            <a:r>
              <a:rPr sz="1300" spc="1310" dirty="0">
                <a:solidFill>
                  <a:srgbClr val="000000"/>
                </a:solidFill>
                <a:latin typeface="PEELPA+Arial"/>
                <a:cs typeface="PEELPA+Arial"/>
              </a:rPr>
              <a:t> </a:t>
            </a:r>
            <a:r>
              <a:rPr sz="1300" dirty="0">
                <a:solidFill>
                  <a:srgbClr val="000000"/>
                </a:solidFill>
                <a:latin typeface="PEELPA+Arial"/>
                <a:cs typeface="PEELPA+Arial"/>
              </a:rPr>
              <a:t>masing-masing</a:t>
            </a:r>
            <a:r>
              <a:rPr sz="1300" spc="1315" dirty="0">
                <a:solidFill>
                  <a:srgbClr val="000000"/>
                </a:solidFill>
                <a:latin typeface="PEELPA+Arial"/>
                <a:cs typeface="PEELPA+Arial"/>
              </a:rPr>
              <a:t> </a:t>
            </a:r>
            <a:r>
              <a:rPr sz="1300" dirty="0">
                <a:solidFill>
                  <a:srgbClr val="000000"/>
                </a:solidFill>
                <a:latin typeface="PEELPA+Arial"/>
                <a:cs typeface="PEELPA+Arial"/>
              </a:rPr>
              <a:t>sub-proses</a:t>
            </a:r>
            <a:r>
              <a:rPr sz="1300" spc="1327" dirty="0">
                <a:solidFill>
                  <a:srgbClr val="000000"/>
                </a:solidFill>
                <a:latin typeface="PEELPA+Arial"/>
                <a:cs typeface="PEELPA+Arial"/>
              </a:rPr>
              <a:t> </a:t>
            </a:r>
            <a:r>
              <a:rPr sz="1300" dirty="0">
                <a:solidFill>
                  <a:srgbClr val="000000"/>
                </a:solidFill>
                <a:latin typeface="PEELPA+Arial"/>
                <a:cs typeface="PEELPA+Arial"/>
              </a:rPr>
              <a:t>yang</a:t>
            </a:r>
          </a:p>
          <a:p>
            <a:pPr marL="213360" marR="0">
              <a:lnSpc>
                <a:spcPts val="1461"/>
              </a:lnSpc>
              <a:spcBef>
                <a:spcPts val="50"/>
              </a:spcBef>
              <a:spcAft>
                <a:spcPts val="0"/>
              </a:spcAft>
            </a:pPr>
            <a:r>
              <a:rPr sz="1300" dirty="0">
                <a:solidFill>
                  <a:srgbClr val="000000"/>
                </a:solidFill>
                <a:latin typeface="PEELPA+Arial"/>
                <a:cs typeface="PEELPA+Arial"/>
              </a:rPr>
              <a:t>menunjukkan</a:t>
            </a:r>
            <a:r>
              <a:rPr sz="1300" spc="14" dirty="0">
                <a:solidFill>
                  <a:srgbClr val="000000"/>
                </a:solidFill>
                <a:latin typeface="PEELPA+Arial"/>
                <a:cs typeface="PEELPA+Arial"/>
              </a:rPr>
              <a:t> </a:t>
            </a:r>
            <a:r>
              <a:rPr sz="1300" dirty="0">
                <a:solidFill>
                  <a:srgbClr val="000000"/>
                </a:solidFill>
                <a:latin typeface="PEELPA+Arial"/>
                <a:cs typeface="PEELPA+Arial"/>
              </a:rPr>
              <a:t>dekomposisi</a:t>
            </a:r>
            <a:r>
              <a:rPr sz="1300" spc="-31" dirty="0">
                <a:solidFill>
                  <a:srgbClr val="000000"/>
                </a:solidFill>
                <a:latin typeface="PEELPA+Arial"/>
                <a:cs typeface="PEELPA+Arial"/>
              </a:rPr>
              <a:t> </a:t>
            </a:r>
            <a:r>
              <a:rPr sz="1300" spc="10" dirty="0">
                <a:solidFill>
                  <a:srgbClr val="000000"/>
                </a:solidFill>
                <a:latin typeface="PEELPA+Arial"/>
                <a:cs typeface="PEELPA+Arial"/>
              </a:rPr>
              <a:t>dari</a:t>
            </a:r>
            <a:r>
              <a:rPr sz="1300" spc="-37" dirty="0">
                <a:solidFill>
                  <a:srgbClr val="000000"/>
                </a:solidFill>
                <a:latin typeface="PEELPA+Arial"/>
                <a:cs typeface="PEELPA+Arial"/>
              </a:rPr>
              <a:t> </a:t>
            </a:r>
            <a:r>
              <a:rPr sz="1300" dirty="0">
                <a:solidFill>
                  <a:srgbClr val="000000"/>
                </a:solidFill>
                <a:latin typeface="PEELPA+Arial"/>
                <a:cs typeface="PEELPA+Arial"/>
              </a:rPr>
              <a:t>proses sebelumnya.</a:t>
            </a:r>
          </a:p>
          <a:p>
            <a:pPr marL="228569" marR="0">
              <a:lnSpc>
                <a:spcPts val="1461"/>
              </a:lnSpc>
              <a:spcBef>
                <a:spcPts val="50"/>
              </a:spcBef>
              <a:spcAft>
                <a:spcPts val="0"/>
              </a:spcAft>
            </a:pPr>
            <a:r>
              <a:rPr sz="1300" dirty="0">
                <a:solidFill>
                  <a:srgbClr val="000000"/>
                </a:solidFill>
                <a:latin typeface="PEELPA+Arial"/>
                <a:cs typeface="PEELPA+Arial"/>
              </a:rPr>
              <a:t>Contoh</a:t>
            </a:r>
            <a:r>
              <a:rPr sz="1300" spc="-14" dirty="0">
                <a:solidFill>
                  <a:srgbClr val="000000"/>
                </a:solidFill>
                <a:latin typeface="PEELPA+Arial"/>
                <a:cs typeface="PEELPA+Arial"/>
              </a:rPr>
              <a:t> </a:t>
            </a:r>
            <a:r>
              <a:rPr sz="1300" dirty="0">
                <a:solidFill>
                  <a:srgbClr val="000000"/>
                </a:solidFill>
                <a:latin typeface="PEELPA+Arial"/>
                <a:cs typeface="PEELPA+Arial"/>
              </a:rPr>
              <a:t>: </a:t>
            </a:r>
            <a:r>
              <a:rPr sz="1300" spc="20" dirty="0">
                <a:solidFill>
                  <a:srgbClr val="000000"/>
                </a:solidFill>
                <a:latin typeface="PEELPA+Arial"/>
                <a:cs typeface="PEELPA+Arial"/>
              </a:rPr>
              <a:t>1.1,</a:t>
            </a:r>
            <a:r>
              <a:rPr sz="1300" spc="-25" dirty="0">
                <a:solidFill>
                  <a:srgbClr val="000000"/>
                </a:solidFill>
                <a:latin typeface="PEELPA+Arial"/>
                <a:cs typeface="PEELPA+Arial"/>
              </a:rPr>
              <a:t> </a:t>
            </a:r>
            <a:r>
              <a:rPr sz="1300" dirty="0">
                <a:solidFill>
                  <a:srgbClr val="000000"/>
                </a:solidFill>
                <a:latin typeface="PEELPA+Arial"/>
                <a:cs typeface="PEELPA+Arial"/>
              </a:rPr>
              <a:t>1.2, </a:t>
            </a:r>
            <a:r>
              <a:rPr sz="1300" spc="15" dirty="0">
                <a:solidFill>
                  <a:srgbClr val="000000"/>
                </a:solidFill>
                <a:latin typeface="PEELPA+Arial"/>
                <a:cs typeface="PEELPA+Arial"/>
              </a:rPr>
              <a:t>2.1</a:t>
            </a:r>
          </a:p>
        </p:txBody>
      </p:sp>
      <p:sp>
        <p:nvSpPr>
          <p:cNvPr id="21" name="object 21"/>
          <p:cNvSpPr txBox="1"/>
          <p:nvPr/>
        </p:nvSpPr>
        <p:spPr>
          <a:xfrm>
            <a:off x="1402080" y="9168903"/>
            <a:ext cx="2055637" cy="31539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061"/>
              </a:lnSpc>
              <a:spcBef>
                <a:spcPts val="0"/>
              </a:spcBef>
              <a:spcAft>
                <a:spcPts val="0"/>
              </a:spcAft>
            </a:pPr>
            <a:r>
              <a:rPr sz="950" i="1" dirty="0">
                <a:solidFill>
                  <a:srgbClr val="000000"/>
                </a:solidFill>
                <a:latin typeface="GCINAM+Arial,Italic"/>
                <a:cs typeface="GCINAM+Arial,Italic"/>
              </a:rPr>
              <a:t>Analisis dan Perancangan Sistem</a:t>
            </a:r>
          </a:p>
        </p:txBody>
      </p:sp>
      <p:sp>
        <p:nvSpPr>
          <p:cNvPr id="22" name="object 22"/>
          <p:cNvSpPr txBox="1"/>
          <p:nvPr/>
        </p:nvSpPr>
        <p:spPr>
          <a:xfrm>
            <a:off x="5876114" y="9168903"/>
            <a:ext cx="822435" cy="31539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061"/>
              </a:lnSpc>
              <a:spcBef>
                <a:spcPts val="0"/>
              </a:spcBef>
              <a:spcAft>
                <a:spcPts val="0"/>
              </a:spcAft>
            </a:pPr>
            <a:r>
              <a:rPr sz="950" i="1" dirty="0">
                <a:solidFill>
                  <a:srgbClr val="000000"/>
                </a:solidFill>
                <a:latin typeface="GCINAM+Arial,Italic"/>
                <a:cs typeface="GCINAM+Arial,Italic"/>
              </a:rPr>
              <a:t>Halaman 15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"/>
          <p:cNvSpPr/>
          <p:nvPr/>
        </p:nvSpPr>
        <p:spPr>
          <a:xfrm>
            <a:off x="1383779" y="9165335"/>
            <a:ext cx="5209031" cy="609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1402080" y="864545"/>
            <a:ext cx="2434419" cy="43330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461"/>
              </a:lnSpc>
              <a:spcBef>
                <a:spcPts val="0"/>
              </a:spcBef>
              <a:spcAft>
                <a:spcPts val="0"/>
              </a:spcAft>
            </a:pPr>
            <a:r>
              <a:rPr sz="1300" b="1" i="1" dirty="0">
                <a:solidFill>
                  <a:srgbClr val="000000"/>
                </a:solidFill>
                <a:latin typeface="SHRNGF+Arial,BoldItalic"/>
                <a:cs typeface="SHRNGF+Arial,BoldItalic"/>
              </a:rPr>
              <a:t>6.</a:t>
            </a:r>
            <a:r>
              <a:rPr sz="1300" b="1" i="1" spc="409" dirty="0">
                <a:solidFill>
                  <a:srgbClr val="000000"/>
                </a:solidFill>
                <a:latin typeface="SHRNGF+Arial,BoldItalic"/>
                <a:cs typeface="SHRNGF+Arial,BoldItalic"/>
              </a:rPr>
              <a:t> </a:t>
            </a:r>
            <a:r>
              <a:rPr sz="1300" b="1" i="1" spc="21" dirty="0">
                <a:solidFill>
                  <a:srgbClr val="000000"/>
                </a:solidFill>
                <a:latin typeface="SHRNGF+Arial,BoldItalic"/>
                <a:cs typeface="SHRNGF+Arial,BoldItalic"/>
              </a:rPr>
              <a:t>DFD</a:t>
            </a:r>
            <a:r>
              <a:rPr sz="1300" b="1" i="1" spc="-21" dirty="0">
                <a:solidFill>
                  <a:srgbClr val="000000"/>
                </a:solidFill>
                <a:latin typeface="SHRNGF+Arial,BoldItalic"/>
                <a:cs typeface="SHRNGF+Arial,BoldItalic"/>
              </a:rPr>
              <a:t> </a:t>
            </a:r>
            <a:r>
              <a:rPr sz="1300" b="1" i="1" dirty="0">
                <a:solidFill>
                  <a:srgbClr val="000000"/>
                </a:solidFill>
                <a:latin typeface="SHRNGF+Arial,BoldItalic"/>
                <a:cs typeface="SHRNGF+Arial,BoldItalic"/>
              </a:rPr>
              <a:t>Level</a:t>
            </a:r>
            <a:r>
              <a:rPr sz="1300" b="1" i="1" spc="-12" dirty="0">
                <a:solidFill>
                  <a:srgbClr val="000000"/>
                </a:solidFill>
                <a:latin typeface="SHRNGF+Arial,BoldItalic"/>
                <a:cs typeface="SHRNGF+Arial,BoldItalic"/>
              </a:rPr>
              <a:t> </a:t>
            </a:r>
            <a:r>
              <a:rPr sz="1300" b="1" i="1" spc="11" dirty="0">
                <a:solidFill>
                  <a:srgbClr val="000000"/>
                </a:solidFill>
                <a:latin typeface="SHRNGF+Arial,BoldItalic"/>
                <a:cs typeface="SHRNGF+Arial,BoldItalic"/>
              </a:rPr>
              <a:t>Dua,</a:t>
            </a:r>
            <a:r>
              <a:rPr sz="1300" b="1" i="1" dirty="0">
                <a:solidFill>
                  <a:srgbClr val="000000"/>
                </a:solidFill>
                <a:latin typeface="SHRNGF+Arial,BoldItalic"/>
                <a:cs typeface="SHRNGF+Arial,BoldItalic"/>
              </a:rPr>
              <a:t> Tiga, </a:t>
            </a:r>
            <a:r>
              <a:rPr sz="1300" dirty="0">
                <a:solidFill>
                  <a:srgbClr val="000000"/>
                </a:solidFill>
                <a:latin typeface="EGJKON+Arial,BoldItalic"/>
                <a:cs typeface="EGJKON+Arial,BoldItalic"/>
              </a:rPr>
              <a:t>«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1639823" y="1056557"/>
            <a:ext cx="5675321" cy="100933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461"/>
              </a:lnSpc>
              <a:spcBef>
                <a:spcPts val="0"/>
              </a:spcBef>
              <a:spcAft>
                <a:spcPts val="0"/>
              </a:spcAft>
            </a:pPr>
            <a:r>
              <a:rPr sz="1300" dirty="0">
                <a:solidFill>
                  <a:srgbClr val="000000"/>
                </a:solidFill>
                <a:latin typeface="PEELPA+Arial"/>
                <a:cs typeface="PEELPA+Arial"/>
              </a:rPr>
              <a:t>Diagram</a:t>
            </a:r>
            <a:r>
              <a:rPr sz="1300" spc="703" dirty="0">
                <a:solidFill>
                  <a:srgbClr val="000000"/>
                </a:solidFill>
                <a:latin typeface="PEELPA+Arial"/>
                <a:cs typeface="PEELPA+Arial"/>
              </a:rPr>
              <a:t> </a:t>
            </a:r>
            <a:r>
              <a:rPr sz="1300" dirty="0">
                <a:solidFill>
                  <a:srgbClr val="000000"/>
                </a:solidFill>
                <a:latin typeface="PEELPA+Arial"/>
                <a:cs typeface="PEELPA+Arial"/>
              </a:rPr>
              <a:t>ini</a:t>
            </a:r>
            <a:r>
              <a:rPr sz="1300" spc="644" dirty="0">
                <a:solidFill>
                  <a:srgbClr val="000000"/>
                </a:solidFill>
                <a:latin typeface="PEELPA+Arial"/>
                <a:cs typeface="PEELPA+Arial"/>
              </a:rPr>
              <a:t> </a:t>
            </a:r>
            <a:r>
              <a:rPr sz="1300" dirty="0">
                <a:solidFill>
                  <a:srgbClr val="000000"/>
                </a:solidFill>
                <a:latin typeface="PEELPA+Arial"/>
                <a:cs typeface="PEELPA+Arial"/>
              </a:rPr>
              <a:t>merupakan</a:t>
            </a:r>
            <a:r>
              <a:rPr sz="1300" spc="663" dirty="0">
                <a:solidFill>
                  <a:srgbClr val="000000"/>
                </a:solidFill>
                <a:latin typeface="PEELPA+Arial"/>
                <a:cs typeface="PEELPA+Arial"/>
              </a:rPr>
              <a:t> </a:t>
            </a:r>
            <a:r>
              <a:rPr sz="1300" dirty="0">
                <a:solidFill>
                  <a:srgbClr val="000000"/>
                </a:solidFill>
                <a:latin typeface="PEELPA+Arial"/>
                <a:cs typeface="PEELPA+Arial"/>
              </a:rPr>
              <a:t>dekomposisi</a:t>
            </a:r>
            <a:r>
              <a:rPr sz="1300" spc="646" dirty="0">
                <a:solidFill>
                  <a:srgbClr val="000000"/>
                </a:solidFill>
                <a:latin typeface="PEELPA+Arial"/>
                <a:cs typeface="PEELPA+Arial"/>
              </a:rPr>
              <a:t> </a:t>
            </a:r>
            <a:r>
              <a:rPr sz="1300" spc="14" dirty="0">
                <a:solidFill>
                  <a:srgbClr val="000000"/>
                </a:solidFill>
                <a:latin typeface="PEELPA+Arial"/>
                <a:cs typeface="PEELPA+Arial"/>
              </a:rPr>
              <a:t>dari</a:t>
            </a:r>
            <a:r>
              <a:rPr sz="1300" spc="667" dirty="0">
                <a:solidFill>
                  <a:srgbClr val="000000"/>
                </a:solidFill>
                <a:latin typeface="PEELPA+Arial"/>
                <a:cs typeface="PEELPA+Arial"/>
              </a:rPr>
              <a:t> </a:t>
            </a:r>
            <a:r>
              <a:rPr sz="1300" dirty="0">
                <a:solidFill>
                  <a:srgbClr val="000000"/>
                </a:solidFill>
                <a:latin typeface="PEELPA+Arial"/>
                <a:cs typeface="PEELPA+Arial"/>
              </a:rPr>
              <a:t>level</a:t>
            </a:r>
            <a:r>
              <a:rPr sz="1300" spc="640" dirty="0">
                <a:solidFill>
                  <a:srgbClr val="000000"/>
                </a:solidFill>
                <a:latin typeface="PEELPA+Arial"/>
                <a:cs typeface="PEELPA+Arial"/>
              </a:rPr>
              <a:t> </a:t>
            </a:r>
            <a:r>
              <a:rPr sz="1300" dirty="0">
                <a:solidFill>
                  <a:srgbClr val="000000"/>
                </a:solidFill>
                <a:latin typeface="PEELPA+Arial"/>
                <a:cs typeface="PEELPA+Arial"/>
              </a:rPr>
              <a:t>sebelumnya.</a:t>
            </a:r>
          </a:p>
          <a:p>
            <a:pPr marL="0" marR="0">
              <a:lnSpc>
                <a:spcPts val="1461"/>
              </a:lnSpc>
              <a:spcBef>
                <a:spcPts val="50"/>
              </a:spcBef>
              <a:spcAft>
                <a:spcPts val="0"/>
              </a:spcAft>
            </a:pPr>
            <a:r>
              <a:rPr sz="1300" dirty="0">
                <a:solidFill>
                  <a:srgbClr val="000000"/>
                </a:solidFill>
                <a:latin typeface="PEELPA+Arial"/>
                <a:cs typeface="PEELPA+Arial"/>
              </a:rPr>
              <a:t>Proses</a:t>
            </a:r>
            <a:r>
              <a:rPr sz="1300" spc="782" dirty="0">
                <a:solidFill>
                  <a:srgbClr val="000000"/>
                </a:solidFill>
                <a:latin typeface="PEELPA+Arial"/>
                <a:cs typeface="PEELPA+Arial"/>
              </a:rPr>
              <a:t> </a:t>
            </a:r>
            <a:r>
              <a:rPr sz="1300" dirty="0">
                <a:solidFill>
                  <a:srgbClr val="000000"/>
                </a:solidFill>
                <a:latin typeface="PEELPA+Arial"/>
                <a:cs typeface="PEELPA+Arial"/>
              </a:rPr>
              <a:t>dekomposisi</a:t>
            </a:r>
            <a:r>
              <a:rPr sz="1300" spc="773" dirty="0">
                <a:solidFill>
                  <a:srgbClr val="000000"/>
                </a:solidFill>
                <a:latin typeface="PEELPA+Arial"/>
                <a:cs typeface="PEELPA+Arial"/>
              </a:rPr>
              <a:t> </a:t>
            </a:r>
            <a:r>
              <a:rPr sz="1300" dirty="0">
                <a:solidFill>
                  <a:srgbClr val="000000"/>
                </a:solidFill>
                <a:latin typeface="PEELPA+Arial"/>
                <a:cs typeface="PEELPA+Arial"/>
              </a:rPr>
              <a:t>dilakukan</a:t>
            </a:r>
            <a:r>
              <a:rPr sz="1300" spc="771" dirty="0">
                <a:solidFill>
                  <a:srgbClr val="000000"/>
                </a:solidFill>
                <a:latin typeface="PEELPA+Arial"/>
                <a:cs typeface="PEELPA+Arial"/>
              </a:rPr>
              <a:t> </a:t>
            </a:r>
            <a:r>
              <a:rPr sz="1300" spc="10" dirty="0">
                <a:solidFill>
                  <a:srgbClr val="000000"/>
                </a:solidFill>
                <a:latin typeface="PEELPA+Arial"/>
                <a:cs typeface="PEELPA+Arial"/>
              </a:rPr>
              <a:t>sampai</a:t>
            </a:r>
            <a:r>
              <a:rPr sz="1300" spc="753" dirty="0">
                <a:solidFill>
                  <a:srgbClr val="000000"/>
                </a:solidFill>
                <a:latin typeface="PEELPA+Arial"/>
                <a:cs typeface="PEELPA+Arial"/>
              </a:rPr>
              <a:t> </a:t>
            </a:r>
            <a:r>
              <a:rPr sz="1300" dirty="0">
                <a:solidFill>
                  <a:srgbClr val="000000"/>
                </a:solidFill>
                <a:latin typeface="PEELPA+Arial"/>
                <a:cs typeface="PEELPA+Arial"/>
              </a:rPr>
              <a:t>dengan</a:t>
            </a:r>
            <a:r>
              <a:rPr sz="1300" spc="776" dirty="0">
                <a:solidFill>
                  <a:srgbClr val="000000"/>
                </a:solidFill>
                <a:latin typeface="PEELPA+Arial"/>
                <a:cs typeface="PEELPA+Arial"/>
              </a:rPr>
              <a:t> </a:t>
            </a:r>
            <a:r>
              <a:rPr sz="1300" dirty="0">
                <a:solidFill>
                  <a:srgbClr val="000000"/>
                </a:solidFill>
                <a:latin typeface="PEELPA+Arial"/>
                <a:cs typeface="PEELPA+Arial"/>
              </a:rPr>
              <a:t>proses</a:t>
            </a:r>
            <a:r>
              <a:rPr sz="1300" spc="784" dirty="0">
                <a:solidFill>
                  <a:srgbClr val="000000"/>
                </a:solidFill>
                <a:latin typeface="PEELPA+Arial"/>
                <a:cs typeface="PEELPA+Arial"/>
              </a:rPr>
              <a:t> </a:t>
            </a:r>
            <a:r>
              <a:rPr sz="1300" dirty="0">
                <a:solidFill>
                  <a:srgbClr val="000000"/>
                </a:solidFill>
                <a:latin typeface="PEELPA+Arial"/>
                <a:cs typeface="PEELPA+Arial"/>
              </a:rPr>
              <a:t>siap</a:t>
            </a:r>
          </a:p>
          <a:p>
            <a:pPr marL="0" marR="0">
              <a:lnSpc>
                <a:spcPts val="1461"/>
              </a:lnSpc>
              <a:spcBef>
                <a:spcPts val="50"/>
              </a:spcBef>
              <a:spcAft>
                <a:spcPts val="0"/>
              </a:spcAft>
            </a:pPr>
            <a:r>
              <a:rPr sz="1300" dirty="0">
                <a:solidFill>
                  <a:srgbClr val="000000"/>
                </a:solidFill>
                <a:latin typeface="PEELPA+Arial"/>
                <a:cs typeface="PEELPA+Arial"/>
              </a:rPr>
              <a:t>dituangkan</a:t>
            </a:r>
            <a:r>
              <a:rPr sz="1300" spc="515" dirty="0">
                <a:solidFill>
                  <a:srgbClr val="000000"/>
                </a:solidFill>
                <a:latin typeface="PEELPA+Arial"/>
                <a:cs typeface="PEELPA+Arial"/>
              </a:rPr>
              <a:t> </a:t>
            </a:r>
            <a:r>
              <a:rPr sz="1300" dirty="0">
                <a:solidFill>
                  <a:srgbClr val="000000"/>
                </a:solidFill>
                <a:latin typeface="PEELPA+Arial"/>
                <a:cs typeface="PEELPA+Arial"/>
              </a:rPr>
              <a:t>ke</a:t>
            </a:r>
            <a:r>
              <a:rPr sz="1300" spc="523" dirty="0">
                <a:solidFill>
                  <a:srgbClr val="000000"/>
                </a:solidFill>
                <a:latin typeface="PEELPA+Arial"/>
                <a:cs typeface="PEELPA+Arial"/>
              </a:rPr>
              <a:t> </a:t>
            </a:r>
            <a:r>
              <a:rPr sz="1300" dirty="0">
                <a:solidFill>
                  <a:srgbClr val="000000"/>
                </a:solidFill>
                <a:latin typeface="PEELPA+Arial"/>
                <a:cs typeface="PEELPA+Arial"/>
              </a:rPr>
              <a:t>dalam</a:t>
            </a:r>
            <a:r>
              <a:rPr sz="1300" spc="523" dirty="0">
                <a:solidFill>
                  <a:srgbClr val="000000"/>
                </a:solidFill>
                <a:latin typeface="PEELPA+Arial"/>
                <a:cs typeface="PEELPA+Arial"/>
              </a:rPr>
              <a:t> </a:t>
            </a:r>
            <a:r>
              <a:rPr sz="1300" dirty="0">
                <a:solidFill>
                  <a:srgbClr val="000000"/>
                </a:solidFill>
                <a:latin typeface="PEELPA+Arial"/>
                <a:cs typeface="PEELPA+Arial"/>
              </a:rPr>
              <a:t>program.</a:t>
            </a:r>
            <a:r>
              <a:rPr sz="1300" spc="517" dirty="0">
                <a:solidFill>
                  <a:srgbClr val="000000"/>
                </a:solidFill>
                <a:latin typeface="PEELPA+Arial"/>
                <a:cs typeface="PEELPA+Arial"/>
              </a:rPr>
              <a:t> </a:t>
            </a:r>
            <a:r>
              <a:rPr sz="1300" dirty="0">
                <a:solidFill>
                  <a:srgbClr val="000000"/>
                </a:solidFill>
                <a:latin typeface="PEELPA+Arial"/>
                <a:cs typeface="PEELPA+Arial"/>
              </a:rPr>
              <a:t>Aturan</a:t>
            </a:r>
            <a:r>
              <a:rPr sz="1300" spc="555" dirty="0">
                <a:solidFill>
                  <a:srgbClr val="000000"/>
                </a:solidFill>
                <a:latin typeface="PEELPA+Arial"/>
                <a:cs typeface="PEELPA+Arial"/>
              </a:rPr>
              <a:t> </a:t>
            </a:r>
            <a:r>
              <a:rPr sz="1300" dirty="0">
                <a:solidFill>
                  <a:srgbClr val="000000"/>
                </a:solidFill>
                <a:latin typeface="PEELPA+Arial"/>
                <a:cs typeface="PEELPA+Arial"/>
              </a:rPr>
              <a:t>yang</a:t>
            </a:r>
            <a:r>
              <a:rPr sz="1300" spc="544" dirty="0">
                <a:solidFill>
                  <a:srgbClr val="000000"/>
                </a:solidFill>
                <a:latin typeface="PEELPA+Arial"/>
                <a:cs typeface="PEELPA+Arial"/>
              </a:rPr>
              <a:t> </a:t>
            </a:r>
            <a:r>
              <a:rPr sz="1300" dirty="0">
                <a:solidFill>
                  <a:srgbClr val="000000"/>
                </a:solidFill>
                <a:latin typeface="PEELPA+Arial"/>
                <a:cs typeface="PEELPA+Arial"/>
              </a:rPr>
              <a:t>digunakan</a:t>
            </a:r>
            <a:r>
              <a:rPr sz="1300" spc="513" dirty="0">
                <a:solidFill>
                  <a:srgbClr val="000000"/>
                </a:solidFill>
                <a:latin typeface="PEELPA+Arial"/>
                <a:cs typeface="PEELPA+Arial"/>
              </a:rPr>
              <a:t> </a:t>
            </a:r>
            <a:r>
              <a:rPr sz="1300" dirty="0">
                <a:solidFill>
                  <a:srgbClr val="000000"/>
                </a:solidFill>
                <a:latin typeface="PEELPA+Arial"/>
                <a:cs typeface="PEELPA+Arial"/>
              </a:rPr>
              <a:t>sama</a:t>
            </a:r>
          </a:p>
          <a:p>
            <a:pPr marL="0" marR="0">
              <a:lnSpc>
                <a:spcPts val="1461"/>
              </a:lnSpc>
              <a:spcBef>
                <a:spcPts val="50"/>
              </a:spcBef>
              <a:spcAft>
                <a:spcPts val="0"/>
              </a:spcAft>
            </a:pPr>
            <a:r>
              <a:rPr sz="1300" spc="12" dirty="0">
                <a:solidFill>
                  <a:srgbClr val="000000"/>
                </a:solidFill>
                <a:latin typeface="PEELPA+Arial"/>
                <a:cs typeface="PEELPA+Arial"/>
              </a:rPr>
              <a:t>dengan</a:t>
            </a:r>
            <a:r>
              <a:rPr sz="1300" dirty="0">
                <a:solidFill>
                  <a:srgbClr val="000000"/>
                </a:solidFill>
                <a:latin typeface="PEELPA+Arial"/>
                <a:cs typeface="PEELPA+Arial"/>
              </a:rPr>
              <a:t> level satu.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1402080" y="9168903"/>
            <a:ext cx="2055637" cy="31539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061"/>
              </a:lnSpc>
              <a:spcBef>
                <a:spcPts val="0"/>
              </a:spcBef>
              <a:spcAft>
                <a:spcPts val="0"/>
              </a:spcAft>
            </a:pPr>
            <a:r>
              <a:rPr sz="950" i="1" dirty="0">
                <a:solidFill>
                  <a:srgbClr val="000000"/>
                </a:solidFill>
                <a:latin typeface="GCINAM+Arial,Italic"/>
                <a:cs typeface="GCINAM+Arial,Italic"/>
              </a:rPr>
              <a:t>Analisis dan Perancangan Sistem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5876114" y="9168903"/>
            <a:ext cx="822435" cy="31539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061"/>
              </a:lnSpc>
              <a:spcBef>
                <a:spcPts val="0"/>
              </a:spcBef>
              <a:spcAft>
                <a:spcPts val="0"/>
              </a:spcAft>
            </a:pPr>
            <a:r>
              <a:rPr sz="950" i="1" dirty="0">
                <a:solidFill>
                  <a:srgbClr val="000000"/>
                </a:solidFill>
                <a:latin typeface="GCINAM+Arial,Italic"/>
                <a:cs typeface="GCINAM+Arial,Italic"/>
              </a:rPr>
              <a:t>Halaman 16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1"/>
          <p:cNvSpPr/>
          <p:nvPr/>
        </p:nvSpPr>
        <p:spPr>
          <a:xfrm>
            <a:off x="1383779" y="9165335"/>
            <a:ext cx="5209031" cy="609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" name="object 2"/>
          <p:cNvSpPr/>
          <p:nvPr/>
        </p:nvSpPr>
        <p:spPr>
          <a:xfrm>
            <a:off x="1353311" y="859535"/>
            <a:ext cx="4743196" cy="75748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2929115" y="1193157"/>
            <a:ext cx="298740" cy="37910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260"/>
              </a:lnSpc>
              <a:spcBef>
                <a:spcPts val="0"/>
              </a:spcBef>
              <a:spcAft>
                <a:spcPts val="0"/>
              </a:spcAft>
            </a:pPr>
            <a:r>
              <a:rPr sz="1150" dirty="0">
                <a:solidFill>
                  <a:srgbClr val="000000"/>
                </a:solidFill>
                <a:latin typeface="PEELPA+Arial"/>
                <a:cs typeface="PEELPA+Arial"/>
              </a:rPr>
              <a:t>a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4227552" y="1193157"/>
            <a:ext cx="298740" cy="37910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260"/>
              </a:lnSpc>
              <a:spcBef>
                <a:spcPts val="0"/>
              </a:spcBef>
              <a:spcAft>
                <a:spcPts val="0"/>
              </a:spcAft>
            </a:pPr>
            <a:r>
              <a:rPr sz="1150" dirty="0">
                <a:solidFill>
                  <a:srgbClr val="000000"/>
                </a:solidFill>
                <a:latin typeface="PEELPA+Arial"/>
                <a:cs typeface="PEELPA+Arial"/>
              </a:rPr>
              <a:t>d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3636251" y="1232782"/>
            <a:ext cx="298740" cy="37910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260"/>
              </a:lnSpc>
              <a:spcBef>
                <a:spcPts val="0"/>
              </a:spcBef>
              <a:spcAft>
                <a:spcPts val="0"/>
              </a:spcAft>
            </a:pPr>
            <a:r>
              <a:rPr sz="1150" dirty="0">
                <a:solidFill>
                  <a:srgbClr val="000000"/>
                </a:solidFill>
                <a:latin typeface="PEELPA+Arial"/>
                <a:cs typeface="PEELPA+Arial"/>
              </a:rPr>
              <a:t>0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3456419" y="1400408"/>
            <a:ext cx="661463" cy="37910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260"/>
              </a:lnSpc>
              <a:spcBef>
                <a:spcPts val="0"/>
              </a:spcBef>
              <a:spcAft>
                <a:spcPts val="0"/>
              </a:spcAft>
            </a:pPr>
            <a:r>
              <a:rPr sz="1150" dirty="0">
                <a:solidFill>
                  <a:srgbClr val="000000"/>
                </a:solidFill>
                <a:latin typeface="PEELPA+Arial"/>
                <a:cs typeface="PEELPA+Arial"/>
              </a:rPr>
              <a:t>Sistem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2970969" y="1522341"/>
            <a:ext cx="298740" cy="37910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260"/>
              </a:lnSpc>
              <a:spcBef>
                <a:spcPts val="0"/>
              </a:spcBef>
              <a:spcAft>
                <a:spcPts val="0"/>
              </a:spcAft>
            </a:pPr>
            <a:r>
              <a:rPr sz="1150" dirty="0">
                <a:solidFill>
                  <a:srgbClr val="000000"/>
                </a:solidFill>
                <a:latin typeface="PEELPA+Arial"/>
                <a:cs typeface="PEELPA+Arial"/>
              </a:rPr>
              <a:t>b</a:t>
            </a:r>
          </a:p>
        </p:txBody>
      </p:sp>
      <p:sp>
        <p:nvSpPr>
          <p:cNvPr id="9" name="object 9"/>
          <p:cNvSpPr txBox="1"/>
          <p:nvPr/>
        </p:nvSpPr>
        <p:spPr>
          <a:xfrm>
            <a:off x="3550879" y="2016117"/>
            <a:ext cx="290696" cy="37910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260"/>
              </a:lnSpc>
              <a:spcBef>
                <a:spcPts val="0"/>
              </a:spcBef>
              <a:spcAft>
                <a:spcPts val="0"/>
              </a:spcAft>
            </a:pPr>
            <a:r>
              <a:rPr sz="1150" dirty="0">
                <a:solidFill>
                  <a:srgbClr val="000000"/>
                </a:solidFill>
                <a:latin typeface="PEELPA+Arial"/>
                <a:cs typeface="PEELPA+Arial"/>
              </a:rPr>
              <a:t>c</a:t>
            </a:r>
          </a:p>
        </p:txBody>
      </p:sp>
      <p:sp>
        <p:nvSpPr>
          <p:cNvPr id="10" name="object 10"/>
          <p:cNvSpPr txBox="1"/>
          <p:nvPr/>
        </p:nvSpPr>
        <p:spPr>
          <a:xfrm>
            <a:off x="3590504" y="2345301"/>
            <a:ext cx="451215" cy="37910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260"/>
              </a:lnSpc>
              <a:spcBef>
                <a:spcPts val="0"/>
              </a:spcBef>
              <a:spcAft>
                <a:spcPts val="0"/>
              </a:spcAft>
            </a:pPr>
            <a:r>
              <a:rPr sz="1150" dirty="0">
                <a:solidFill>
                  <a:srgbClr val="000000"/>
                </a:solidFill>
                <a:latin typeface="PEELPA+Arial"/>
                <a:cs typeface="PEELPA+Arial"/>
              </a:rPr>
              <a:t>ds1</a:t>
            </a:r>
          </a:p>
        </p:txBody>
      </p:sp>
      <p:sp>
        <p:nvSpPr>
          <p:cNvPr id="11" name="object 11"/>
          <p:cNvSpPr txBox="1"/>
          <p:nvPr/>
        </p:nvSpPr>
        <p:spPr>
          <a:xfrm>
            <a:off x="2809600" y="3473048"/>
            <a:ext cx="298740" cy="37910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260"/>
              </a:lnSpc>
              <a:spcBef>
                <a:spcPts val="0"/>
              </a:spcBef>
              <a:spcAft>
                <a:spcPts val="0"/>
              </a:spcAft>
            </a:pPr>
            <a:r>
              <a:rPr sz="1150" dirty="0">
                <a:solidFill>
                  <a:srgbClr val="000000"/>
                </a:solidFill>
                <a:latin typeface="PEELPA+Arial"/>
                <a:cs typeface="PEELPA+Arial"/>
              </a:rPr>
              <a:t>a</a:t>
            </a:r>
          </a:p>
        </p:txBody>
      </p:sp>
      <p:sp>
        <p:nvSpPr>
          <p:cNvPr id="12" name="object 12"/>
          <p:cNvSpPr txBox="1"/>
          <p:nvPr/>
        </p:nvSpPr>
        <p:spPr>
          <a:xfrm>
            <a:off x="3465563" y="3491362"/>
            <a:ext cx="298740" cy="37910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260"/>
              </a:lnSpc>
              <a:spcBef>
                <a:spcPts val="0"/>
              </a:spcBef>
              <a:spcAft>
                <a:spcPts val="0"/>
              </a:spcAft>
            </a:pPr>
            <a:r>
              <a:rPr sz="1150" dirty="0">
                <a:solidFill>
                  <a:srgbClr val="000000"/>
                </a:solidFill>
                <a:latin typeface="PEELPA+Arial"/>
                <a:cs typeface="PEELPA+Arial"/>
              </a:rPr>
              <a:t>1</a:t>
            </a:r>
          </a:p>
        </p:txBody>
      </p:sp>
      <p:sp>
        <p:nvSpPr>
          <p:cNvPr id="13" name="object 13"/>
          <p:cNvSpPr txBox="1"/>
          <p:nvPr/>
        </p:nvSpPr>
        <p:spPr>
          <a:xfrm>
            <a:off x="4020015" y="3637640"/>
            <a:ext cx="298740" cy="37910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260"/>
              </a:lnSpc>
              <a:spcBef>
                <a:spcPts val="0"/>
              </a:spcBef>
              <a:spcAft>
                <a:spcPts val="0"/>
              </a:spcAft>
            </a:pPr>
            <a:r>
              <a:rPr sz="1150" dirty="0">
                <a:solidFill>
                  <a:srgbClr val="000000"/>
                </a:solidFill>
                <a:latin typeface="PEELPA+Arial"/>
                <a:cs typeface="PEELPA+Arial"/>
              </a:rPr>
              <a:t>e</a:t>
            </a:r>
          </a:p>
        </p:txBody>
      </p:sp>
      <p:sp>
        <p:nvSpPr>
          <p:cNvPr id="14" name="object 14"/>
          <p:cNvSpPr txBox="1"/>
          <p:nvPr/>
        </p:nvSpPr>
        <p:spPr>
          <a:xfrm>
            <a:off x="5214438" y="3637640"/>
            <a:ext cx="298740" cy="37910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260"/>
              </a:lnSpc>
              <a:spcBef>
                <a:spcPts val="0"/>
              </a:spcBef>
              <a:spcAft>
                <a:spcPts val="0"/>
              </a:spcAft>
            </a:pPr>
            <a:r>
              <a:rPr sz="1150" dirty="0">
                <a:solidFill>
                  <a:srgbClr val="000000"/>
                </a:solidFill>
                <a:latin typeface="PEELPA+Arial"/>
                <a:cs typeface="PEELPA+Arial"/>
              </a:rPr>
              <a:t>d</a:t>
            </a:r>
          </a:p>
        </p:txBody>
      </p:sp>
      <p:sp>
        <p:nvSpPr>
          <p:cNvPr id="15" name="object 15"/>
          <p:cNvSpPr txBox="1"/>
          <p:nvPr/>
        </p:nvSpPr>
        <p:spPr>
          <a:xfrm>
            <a:off x="4669535" y="3665098"/>
            <a:ext cx="298740" cy="37910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260"/>
              </a:lnSpc>
              <a:spcBef>
                <a:spcPts val="0"/>
              </a:spcBef>
              <a:spcAft>
                <a:spcPts val="0"/>
              </a:spcAft>
            </a:pPr>
            <a:r>
              <a:rPr sz="1150" dirty="0">
                <a:solidFill>
                  <a:srgbClr val="000000"/>
                </a:solidFill>
                <a:latin typeface="PEELPA+Arial"/>
                <a:cs typeface="PEELPA+Arial"/>
              </a:rPr>
              <a:t>2</a:t>
            </a:r>
          </a:p>
        </p:txBody>
      </p:sp>
      <p:sp>
        <p:nvSpPr>
          <p:cNvPr id="16" name="object 16"/>
          <p:cNvSpPr txBox="1"/>
          <p:nvPr/>
        </p:nvSpPr>
        <p:spPr>
          <a:xfrm>
            <a:off x="2620469" y="3966824"/>
            <a:ext cx="298740" cy="37910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260"/>
              </a:lnSpc>
              <a:spcBef>
                <a:spcPts val="0"/>
              </a:spcBef>
              <a:spcAft>
                <a:spcPts val="0"/>
              </a:spcAft>
            </a:pPr>
            <a:r>
              <a:rPr sz="1150" dirty="0">
                <a:solidFill>
                  <a:srgbClr val="000000"/>
                </a:solidFill>
                <a:latin typeface="PEELPA+Arial"/>
                <a:cs typeface="PEELPA+Arial"/>
              </a:rPr>
              <a:t>b</a:t>
            </a:r>
          </a:p>
        </p:txBody>
      </p:sp>
      <p:sp>
        <p:nvSpPr>
          <p:cNvPr id="17" name="object 17"/>
          <p:cNvSpPr txBox="1"/>
          <p:nvPr/>
        </p:nvSpPr>
        <p:spPr>
          <a:xfrm>
            <a:off x="4420056" y="4296008"/>
            <a:ext cx="258872" cy="37910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260"/>
              </a:lnSpc>
              <a:spcBef>
                <a:spcPts val="0"/>
              </a:spcBef>
              <a:spcAft>
                <a:spcPts val="0"/>
              </a:spcAft>
            </a:pPr>
            <a:r>
              <a:rPr sz="1150" dirty="0">
                <a:solidFill>
                  <a:srgbClr val="000000"/>
                </a:solidFill>
                <a:latin typeface="PEELPA+Arial"/>
                <a:cs typeface="PEELPA+Arial"/>
              </a:rPr>
              <a:t>f</a:t>
            </a:r>
          </a:p>
        </p:txBody>
      </p:sp>
      <p:sp>
        <p:nvSpPr>
          <p:cNvPr id="18" name="object 18"/>
          <p:cNvSpPr txBox="1"/>
          <p:nvPr/>
        </p:nvSpPr>
        <p:spPr>
          <a:xfrm>
            <a:off x="3121139" y="4350898"/>
            <a:ext cx="298740" cy="37910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260"/>
              </a:lnSpc>
              <a:spcBef>
                <a:spcPts val="0"/>
              </a:spcBef>
              <a:spcAft>
                <a:spcPts val="0"/>
              </a:spcAft>
            </a:pPr>
            <a:r>
              <a:rPr sz="1150" dirty="0">
                <a:solidFill>
                  <a:srgbClr val="000000"/>
                </a:solidFill>
                <a:latin typeface="PEELPA+Arial"/>
                <a:cs typeface="PEELPA+Arial"/>
              </a:rPr>
              <a:t>4</a:t>
            </a:r>
          </a:p>
        </p:txBody>
      </p:sp>
      <p:sp>
        <p:nvSpPr>
          <p:cNvPr id="19" name="object 19"/>
          <p:cNvSpPr txBox="1"/>
          <p:nvPr/>
        </p:nvSpPr>
        <p:spPr>
          <a:xfrm>
            <a:off x="3727472" y="4625192"/>
            <a:ext cx="298740" cy="37910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260"/>
              </a:lnSpc>
              <a:spcBef>
                <a:spcPts val="0"/>
              </a:spcBef>
              <a:spcAft>
                <a:spcPts val="0"/>
              </a:spcAft>
            </a:pPr>
            <a:r>
              <a:rPr sz="1150" dirty="0">
                <a:solidFill>
                  <a:srgbClr val="000000"/>
                </a:solidFill>
                <a:latin typeface="PEELPA+Arial"/>
                <a:cs typeface="PEELPA+Arial"/>
              </a:rPr>
              <a:t>g</a:t>
            </a:r>
          </a:p>
        </p:txBody>
      </p:sp>
      <p:sp>
        <p:nvSpPr>
          <p:cNvPr id="20" name="object 20"/>
          <p:cNvSpPr txBox="1"/>
          <p:nvPr/>
        </p:nvSpPr>
        <p:spPr>
          <a:xfrm>
            <a:off x="4797180" y="4625192"/>
            <a:ext cx="290696" cy="37910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260"/>
              </a:lnSpc>
              <a:spcBef>
                <a:spcPts val="0"/>
              </a:spcBef>
              <a:spcAft>
                <a:spcPts val="0"/>
              </a:spcAft>
            </a:pPr>
            <a:r>
              <a:rPr sz="1150" dirty="0">
                <a:solidFill>
                  <a:srgbClr val="000000"/>
                </a:solidFill>
                <a:latin typeface="PEELPA+Arial"/>
                <a:cs typeface="PEELPA+Arial"/>
              </a:rPr>
              <a:t>c</a:t>
            </a:r>
          </a:p>
        </p:txBody>
      </p:sp>
      <p:sp>
        <p:nvSpPr>
          <p:cNvPr id="21" name="object 21"/>
          <p:cNvSpPr txBox="1"/>
          <p:nvPr/>
        </p:nvSpPr>
        <p:spPr>
          <a:xfrm>
            <a:off x="4239755" y="4695322"/>
            <a:ext cx="298740" cy="37910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260"/>
              </a:lnSpc>
              <a:spcBef>
                <a:spcPts val="0"/>
              </a:spcBef>
              <a:spcAft>
                <a:spcPts val="0"/>
              </a:spcAft>
            </a:pPr>
            <a:r>
              <a:rPr sz="1150" dirty="0">
                <a:solidFill>
                  <a:srgbClr val="000000"/>
                </a:solidFill>
                <a:latin typeface="PEELPA+Arial"/>
                <a:cs typeface="PEELPA+Arial"/>
              </a:rPr>
              <a:t>3</a:t>
            </a:r>
          </a:p>
        </p:txBody>
      </p:sp>
      <p:sp>
        <p:nvSpPr>
          <p:cNvPr id="22" name="object 22"/>
          <p:cNvSpPr txBox="1"/>
          <p:nvPr/>
        </p:nvSpPr>
        <p:spPr>
          <a:xfrm>
            <a:off x="5303343" y="4789784"/>
            <a:ext cx="450697" cy="37910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260"/>
              </a:lnSpc>
              <a:spcBef>
                <a:spcPts val="0"/>
              </a:spcBef>
              <a:spcAft>
                <a:spcPts val="0"/>
              </a:spcAft>
            </a:pPr>
            <a:r>
              <a:rPr sz="1150" dirty="0">
                <a:solidFill>
                  <a:srgbClr val="000000"/>
                </a:solidFill>
                <a:latin typeface="PEELPA+Arial"/>
                <a:cs typeface="PEELPA+Arial"/>
              </a:rPr>
              <a:t>ds1</a:t>
            </a:r>
          </a:p>
        </p:txBody>
      </p:sp>
      <p:sp>
        <p:nvSpPr>
          <p:cNvPr id="23" name="object 23"/>
          <p:cNvSpPr txBox="1"/>
          <p:nvPr/>
        </p:nvSpPr>
        <p:spPr>
          <a:xfrm>
            <a:off x="2636537" y="6603345"/>
            <a:ext cx="298740" cy="37910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260"/>
              </a:lnSpc>
              <a:spcBef>
                <a:spcPts val="0"/>
              </a:spcBef>
              <a:spcAft>
                <a:spcPts val="0"/>
              </a:spcAft>
            </a:pPr>
            <a:r>
              <a:rPr sz="1150" dirty="0">
                <a:solidFill>
                  <a:srgbClr val="000000"/>
                </a:solidFill>
                <a:latin typeface="PEELPA+Arial"/>
                <a:cs typeface="PEELPA+Arial"/>
              </a:rPr>
              <a:t>h</a:t>
            </a:r>
          </a:p>
        </p:txBody>
      </p:sp>
      <p:sp>
        <p:nvSpPr>
          <p:cNvPr id="24" name="object 24"/>
          <p:cNvSpPr txBox="1"/>
          <p:nvPr/>
        </p:nvSpPr>
        <p:spPr>
          <a:xfrm>
            <a:off x="3246107" y="6635879"/>
            <a:ext cx="398129" cy="37770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249"/>
              </a:lnSpc>
              <a:spcBef>
                <a:spcPts val="0"/>
              </a:spcBef>
              <a:spcAft>
                <a:spcPts val="0"/>
              </a:spcAft>
            </a:pPr>
            <a:r>
              <a:rPr sz="1150" dirty="0">
                <a:solidFill>
                  <a:srgbClr val="000000"/>
                </a:solidFill>
                <a:latin typeface="LCCPUE+TimesNewRoman"/>
                <a:cs typeface="LCCPUE+TimesNewRoman"/>
              </a:rPr>
              <a:t>3.2</a:t>
            </a:r>
          </a:p>
        </p:txBody>
      </p:sp>
      <p:sp>
        <p:nvSpPr>
          <p:cNvPr id="25" name="object 25"/>
          <p:cNvSpPr txBox="1"/>
          <p:nvPr/>
        </p:nvSpPr>
        <p:spPr>
          <a:xfrm>
            <a:off x="4109937" y="6767937"/>
            <a:ext cx="250899" cy="37910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260"/>
              </a:lnSpc>
              <a:spcBef>
                <a:spcPts val="0"/>
              </a:spcBef>
              <a:spcAft>
                <a:spcPts val="0"/>
              </a:spcAft>
            </a:pPr>
            <a:r>
              <a:rPr sz="1150" dirty="0">
                <a:solidFill>
                  <a:srgbClr val="000000"/>
                </a:solidFill>
                <a:latin typeface="PEELPA+Arial"/>
                <a:cs typeface="PEELPA+Arial"/>
              </a:rPr>
              <a:t>i</a:t>
            </a:r>
          </a:p>
        </p:txBody>
      </p:sp>
      <p:sp>
        <p:nvSpPr>
          <p:cNvPr id="26" name="object 26"/>
          <p:cNvSpPr txBox="1"/>
          <p:nvPr/>
        </p:nvSpPr>
        <p:spPr>
          <a:xfrm>
            <a:off x="5057799" y="6767937"/>
            <a:ext cx="258872" cy="37910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260"/>
              </a:lnSpc>
              <a:spcBef>
                <a:spcPts val="0"/>
              </a:spcBef>
              <a:spcAft>
                <a:spcPts val="0"/>
              </a:spcAft>
            </a:pPr>
            <a:r>
              <a:rPr sz="1150" dirty="0">
                <a:solidFill>
                  <a:srgbClr val="000000"/>
                </a:solidFill>
                <a:latin typeface="PEELPA+Arial"/>
                <a:cs typeface="PEELPA+Arial"/>
              </a:rPr>
              <a:t>f</a:t>
            </a:r>
          </a:p>
        </p:txBody>
      </p:sp>
      <p:sp>
        <p:nvSpPr>
          <p:cNvPr id="27" name="object 27"/>
          <p:cNvSpPr txBox="1"/>
          <p:nvPr/>
        </p:nvSpPr>
        <p:spPr>
          <a:xfrm>
            <a:off x="2118360" y="6822813"/>
            <a:ext cx="418202" cy="37910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260"/>
              </a:lnSpc>
              <a:spcBef>
                <a:spcPts val="0"/>
              </a:spcBef>
              <a:spcAft>
                <a:spcPts val="0"/>
              </a:spcAft>
            </a:pPr>
            <a:r>
              <a:rPr sz="1150" dirty="0">
                <a:solidFill>
                  <a:srgbClr val="000000"/>
                </a:solidFill>
                <a:latin typeface="PEELPA+Arial"/>
                <a:cs typeface="PEELPA+Arial"/>
              </a:rPr>
              <a:t>3.1</a:t>
            </a:r>
          </a:p>
        </p:txBody>
      </p:sp>
      <p:sp>
        <p:nvSpPr>
          <p:cNvPr id="28" name="object 28"/>
          <p:cNvSpPr txBox="1"/>
          <p:nvPr/>
        </p:nvSpPr>
        <p:spPr>
          <a:xfrm>
            <a:off x="1722062" y="6932528"/>
            <a:ext cx="298740" cy="37910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260"/>
              </a:lnSpc>
              <a:spcBef>
                <a:spcPts val="0"/>
              </a:spcBef>
              <a:spcAft>
                <a:spcPts val="0"/>
              </a:spcAft>
            </a:pPr>
            <a:r>
              <a:rPr sz="1150" dirty="0">
                <a:solidFill>
                  <a:srgbClr val="000000"/>
                </a:solidFill>
                <a:latin typeface="PEELPA+Arial"/>
                <a:cs typeface="PEELPA+Arial"/>
              </a:rPr>
              <a:t>b</a:t>
            </a:r>
          </a:p>
        </p:txBody>
      </p:sp>
      <p:sp>
        <p:nvSpPr>
          <p:cNvPr id="29" name="object 29"/>
          <p:cNvSpPr txBox="1"/>
          <p:nvPr/>
        </p:nvSpPr>
        <p:spPr>
          <a:xfrm>
            <a:off x="3431674" y="7097121"/>
            <a:ext cx="250899" cy="37910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260"/>
              </a:lnSpc>
              <a:spcBef>
                <a:spcPts val="0"/>
              </a:spcBef>
              <a:spcAft>
                <a:spcPts val="0"/>
              </a:spcAft>
            </a:pPr>
            <a:r>
              <a:rPr sz="1150" dirty="0">
                <a:solidFill>
                  <a:srgbClr val="000000"/>
                </a:solidFill>
                <a:latin typeface="PEELPA+Arial"/>
                <a:cs typeface="PEELPA+Arial"/>
              </a:rPr>
              <a:t>j</a:t>
            </a:r>
          </a:p>
        </p:txBody>
      </p:sp>
      <p:sp>
        <p:nvSpPr>
          <p:cNvPr id="30" name="object 30"/>
          <p:cNvSpPr txBox="1"/>
          <p:nvPr/>
        </p:nvSpPr>
        <p:spPr>
          <a:xfrm>
            <a:off x="2849231" y="7261713"/>
            <a:ext cx="290696" cy="37910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260"/>
              </a:lnSpc>
              <a:spcBef>
                <a:spcPts val="0"/>
              </a:spcBef>
              <a:spcAft>
                <a:spcPts val="0"/>
              </a:spcAft>
            </a:pPr>
            <a:r>
              <a:rPr sz="1150" dirty="0">
                <a:solidFill>
                  <a:srgbClr val="000000"/>
                </a:solidFill>
                <a:latin typeface="PEELPA+Arial"/>
                <a:cs typeface="PEELPA+Arial"/>
              </a:rPr>
              <a:t>k</a:t>
            </a:r>
          </a:p>
        </p:txBody>
      </p:sp>
      <p:sp>
        <p:nvSpPr>
          <p:cNvPr id="31" name="object 31"/>
          <p:cNvSpPr txBox="1"/>
          <p:nvPr/>
        </p:nvSpPr>
        <p:spPr>
          <a:xfrm>
            <a:off x="4608563" y="7267821"/>
            <a:ext cx="420643" cy="37910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260"/>
              </a:lnSpc>
              <a:spcBef>
                <a:spcPts val="0"/>
              </a:spcBef>
              <a:spcAft>
                <a:spcPts val="0"/>
              </a:spcAft>
            </a:pPr>
            <a:r>
              <a:rPr sz="1150" spc="10" dirty="0">
                <a:solidFill>
                  <a:srgbClr val="000000"/>
                </a:solidFill>
                <a:latin typeface="PEELPA+Arial"/>
                <a:cs typeface="PEELPA+Arial"/>
              </a:rPr>
              <a:t>3.3</a:t>
            </a:r>
          </a:p>
        </p:txBody>
      </p:sp>
      <p:sp>
        <p:nvSpPr>
          <p:cNvPr id="32" name="object 32"/>
          <p:cNvSpPr txBox="1"/>
          <p:nvPr/>
        </p:nvSpPr>
        <p:spPr>
          <a:xfrm>
            <a:off x="3971280" y="7755489"/>
            <a:ext cx="290696" cy="37910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260"/>
              </a:lnSpc>
              <a:spcBef>
                <a:spcPts val="0"/>
              </a:spcBef>
              <a:spcAft>
                <a:spcPts val="0"/>
              </a:spcAft>
            </a:pPr>
            <a:r>
              <a:rPr sz="1150" dirty="0">
                <a:solidFill>
                  <a:srgbClr val="000000"/>
                </a:solidFill>
                <a:latin typeface="PEELPA+Arial"/>
                <a:cs typeface="PEELPA+Arial"/>
              </a:rPr>
              <a:t>c</a:t>
            </a:r>
          </a:p>
        </p:txBody>
      </p:sp>
      <p:sp>
        <p:nvSpPr>
          <p:cNvPr id="33" name="object 33"/>
          <p:cNvSpPr txBox="1"/>
          <p:nvPr/>
        </p:nvSpPr>
        <p:spPr>
          <a:xfrm>
            <a:off x="3319271" y="7782933"/>
            <a:ext cx="420643" cy="37910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260"/>
              </a:lnSpc>
              <a:spcBef>
                <a:spcPts val="0"/>
              </a:spcBef>
              <a:spcAft>
                <a:spcPts val="0"/>
              </a:spcAft>
            </a:pPr>
            <a:r>
              <a:rPr sz="1150" spc="10" dirty="0">
                <a:solidFill>
                  <a:srgbClr val="000000"/>
                </a:solidFill>
                <a:latin typeface="PEELPA+Arial"/>
                <a:cs typeface="PEELPA+Arial"/>
              </a:rPr>
              <a:t>3.4</a:t>
            </a:r>
          </a:p>
        </p:txBody>
      </p:sp>
      <p:sp>
        <p:nvSpPr>
          <p:cNvPr id="34" name="object 34"/>
          <p:cNvSpPr txBox="1"/>
          <p:nvPr/>
        </p:nvSpPr>
        <p:spPr>
          <a:xfrm>
            <a:off x="4706211" y="7920081"/>
            <a:ext cx="450026" cy="37910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260"/>
              </a:lnSpc>
              <a:spcBef>
                <a:spcPts val="0"/>
              </a:spcBef>
              <a:spcAft>
                <a:spcPts val="0"/>
              </a:spcAft>
            </a:pPr>
            <a:r>
              <a:rPr sz="1150" spc="-10" dirty="0">
                <a:solidFill>
                  <a:srgbClr val="000000"/>
                </a:solidFill>
                <a:latin typeface="PEELPA+Arial"/>
                <a:cs typeface="PEELPA+Arial"/>
              </a:rPr>
              <a:t>ds1</a:t>
            </a:r>
          </a:p>
        </p:txBody>
      </p:sp>
      <p:sp>
        <p:nvSpPr>
          <p:cNvPr id="35" name="object 35"/>
          <p:cNvSpPr txBox="1"/>
          <p:nvPr/>
        </p:nvSpPr>
        <p:spPr>
          <a:xfrm>
            <a:off x="2959595" y="8551577"/>
            <a:ext cx="2357191" cy="43330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461"/>
              </a:lnSpc>
              <a:spcBef>
                <a:spcPts val="0"/>
              </a:spcBef>
              <a:spcAft>
                <a:spcPts val="0"/>
              </a:spcAft>
            </a:pPr>
            <a:r>
              <a:rPr sz="1300" dirty="0">
                <a:solidFill>
                  <a:srgbClr val="000000"/>
                </a:solidFill>
                <a:latin typeface="PEELPA+Arial"/>
                <a:cs typeface="PEELPA+Arial"/>
              </a:rPr>
              <a:t>Gambar </a:t>
            </a:r>
            <a:r>
              <a:rPr sz="1300" spc="15" dirty="0">
                <a:solidFill>
                  <a:srgbClr val="000000"/>
                </a:solidFill>
                <a:latin typeface="PEELPA+Arial"/>
                <a:cs typeface="PEELPA+Arial"/>
              </a:rPr>
              <a:t>11.</a:t>
            </a:r>
            <a:r>
              <a:rPr sz="1300" spc="-38" dirty="0">
                <a:solidFill>
                  <a:srgbClr val="000000"/>
                </a:solidFill>
                <a:latin typeface="PEELPA+Arial"/>
                <a:cs typeface="PEELPA+Arial"/>
              </a:rPr>
              <a:t> </a:t>
            </a:r>
            <a:r>
              <a:rPr sz="1300" dirty="0">
                <a:solidFill>
                  <a:srgbClr val="000000"/>
                </a:solidFill>
                <a:latin typeface="PEELPA+Arial"/>
                <a:cs typeface="PEELPA+Arial"/>
              </a:rPr>
              <a:t>Levelisasi</a:t>
            </a:r>
            <a:r>
              <a:rPr sz="1300" spc="-30" dirty="0">
                <a:solidFill>
                  <a:srgbClr val="000000"/>
                </a:solidFill>
                <a:latin typeface="PEELPA+Arial"/>
                <a:cs typeface="PEELPA+Arial"/>
              </a:rPr>
              <a:t> </a:t>
            </a:r>
            <a:r>
              <a:rPr sz="1300" dirty="0">
                <a:solidFill>
                  <a:srgbClr val="000000"/>
                </a:solidFill>
                <a:latin typeface="PEELPA+Arial"/>
                <a:cs typeface="PEELPA+Arial"/>
              </a:rPr>
              <a:t>DFD</a:t>
            </a:r>
          </a:p>
        </p:txBody>
      </p:sp>
      <p:sp>
        <p:nvSpPr>
          <p:cNvPr id="36" name="object 36"/>
          <p:cNvSpPr txBox="1"/>
          <p:nvPr/>
        </p:nvSpPr>
        <p:spPr>
          <a:xfrm>
            <a:off x="1402080" y="9168903"/>
            <a:ext cx="2055637" cy="31539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061"/>
              </a:lnSpc>
              <a:spcBef>
                <a:spcPts val="0"/>
              </a:spcBef>
              <a:spcAft>
                <a:spcPts val="0"/>
              </a:spcAft>
            </a:pPr>
            <a:r>
              <a:rPr sz="950" i="1" dirty="0">
                <a:solidFill>
                  <a:srgbClr val="000000"/>
                </a:solidFill>
                <a:latin typeface="GCINAM+Arial,Italic"/>
                <a:cs typeface="GCINAM+Arial,Italic"/>
              </a:rPr>
              <a:t>Analisis dan Perancangan Sistem</a:t>
            </a:r>
          </a:p>
        </p:txBody>
      </p:sp>
      <p:sp>
        <p:nvSpPr>
          <p:cNvPr id="37" name="object 37"/>
          <p:cNvSpPr txBox="1"/>
          <p:nvPr/>
        </p:nvSpPr>
        <p:spPr>
          <a:xfrm>
            <a:off x="5876114" y="9168903"/>
            <a:ext cx="822435" cy="31539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061"/>
              </a:lnSpc>
              <a:spcBef>
                <a:spcPts val="0"/>
              </a:spcBef>
              <a:spcAft>
                <a:spcPts val="0"/>
              </a:spcAft>
            </a:pPr>
            <a:r>
              <a:rPr sz="950" i="1" dirty="0">
                <a:solidFill>
                  <a:srgbClr val="000000"/>
                </a:solidFill>
                <a:latin typeface="GCINAM+Arial,Italic"/>
                <a:cs typeface="GCINAM+Arial,Italic"/>
              </a:rPr>
              <a:t>Halaman 17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object 1"/>
          <p:cNvSpPr/>
          <p:nvPr/>
        </p:nvSpPr>
        <p:spPr>
          <a:xfrm>
            <a:off x="1383779" y="9165335"/>
            <a:ext cx="5209031" cy="609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" name="object 2"/>
          <p:cNvSpPr/>
          <p:nvPr/>
        </p:nvSpPr>
        <p:spPr>
          <a:xfrm>
            <a:off x="1444752" y="1578876"/>
            <a:ext cx="1030224" cy="60350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3075419" y="1493532"/>
            <a:ext cx="774204" cy="688847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4279379" y="1746504"/>
            <a:ext cx="774204" cy="1270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4279379" y="2176284"/>
            <a:ext cx="774204" cy="1270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5650979" y="2194559"/>
            <a:ext cx="691895" cy="73152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1444752" y="3099816"/>
            <a:ext cx="1030224" cy="588263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4364735" y="3185159"/>
            <a:ext cx="774179" cy="442468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5650979" y="3581400"/>
            <a:ext cx="691895" cy="70103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3075419" y="3099816"/>
            <a:ext cx="774204" cy="588263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1700771" y="6519671"/>
            <a:ext cx="1374647" cy="515111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3419843" y="6519671"/>
            <a:ext cx="1295400" cy="515111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5053584" y="6519671"/>
            <a:ext cx="1380731" cy="515111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5" name="object 15"/>
          <p:cNvSpPr txBox="1"/>
          <p:nvPr/>
        </p:nvSpPr>
        <p:spPr>
          <a:xfrm>
            <a:off x="1402080" y="861497"/>
            <a:ext cx="3552387" cy="81733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461"/>
              </a:lnSpc>
              <a:spcBef>
                <a:spcPts val="0"/>
              </a:spcBef>
              <a:spcAft>
                <a:spcPts val="0"/>
              </a:spcAft>
            </a:pPr>
            <a:r>
              <a:rPr sz="1300" b="1" dirty="0">
                <a:solidFill>
                  <a:srgbClr val="000000"/>
                </a:solidFill>
                <a:latin typeface="IBIDQC+Arial,Bold"/>
                <a:cs typeface="IBIDQC+Arial,Bold"/>
              </a:rPr>
              <a:t>3.</a:t>
            </a:r>
            <a:r>
              <a:rPr sz="1300" b="1" spc="213" dirty="0">
                <a:solidFill>
                  <a:srgbClr val="000000"/>
                </a:solidFill>
                <a:latin typeface="IBIDQC+Arial,Bold"/>
                <a:cs typeface="IBIDQC+Arial,Bold"/>
              </a:rPr>
              <a:t> </a:t>
            </a:r>
            <a:r>
              <a:rPr sz="1300" b="1" dirty="0">
                <a:solidFill>
                  <a:srgbClr val="000000"/>
                </a:solidFill>
                <a:latin typeface="IBIDQC+Arial,Bold"/>
                <a:cs typeface="IBIDQC+Arial,Bold"/>
              </a:rPr>
              <a:t>KOMPONEN</a:t>
            </a:r>
            <a:r>
              <a:rPr sz="1300" b="1" spc="10" dirty="0">
                <a:solidFill>
                  <a:srgbClr val="000000"/>
                </a:solidFill>
                <a:latin typeface="IBIDQC+Arial,Bold"/>
                <a:cs typeface="IBIDQC+Arial,Bold"/>
              </a:rPr>
              <a:t> </a:t>
            </a:r>
            <a:r>
              <a:rPr sz="1300" b="1" spc="11" dirty="0">
                <a:solidFill>
                  <a:srgbClr val="000000"/>
                </a:solidFill>
                <a:latin typeface="IBIDQC+Arial,Bold"/>
                <a:cs typeface="IBIDQC+Arial,Bold"/>
              </a:rPr>
              <a:t>DATA</a:t>
            </a:r>
            <a:r>
              <a:rPr sz="1300" b="1" spc="-46" dirty="0">
                <a:solidFill>
                  <a:srgbClr val="000000"/>
                </a:solidFill>
                <a:latin typeface="IBIDQC+Arial,Bold"/>
                <a:cs typeface="IBIDQC+Arial,Bold"/>
              </a:rPr>
              <a:t> </a:t>
            </a:r>
            <a:r>
              <a:rPr sz="1300" b="1" spc="15" dirty="0">
                <a:solidFill>
                  <a:srgbClr val="000000"/>
                </a:solidFill>
                <a:latin typeface="IBIDQC+Arial,Bold"/>
                <a:cs typeface="IBIDQC+Arial,Bold"/>
              </a:rPr>
              <a:t>FLOW</a:t>
            </a:r>
            <a:r>
              <a:rPr sz="1300" b="1" spc="-28" dirty="0">
                <a:solidFill>
                  <a:srgbClr val="000000"/>
                </a:solidFill>
                <a:latin typeface="IBIDQC+Arial,Bold"/>
                <a:cs typeface="IBIDQC+Arial,Bold"/>
              </a:rPr>
              <a:t> </a:t>
            </a:r>
            <a:r>
              <a:rPr sz="1300" b="1" dirty="0">
                <a:solidFill>
                  <a:srgbClr val="000000"/>
                </a:solidFill>
                <a:latin typeface="IBIDQC+Arial,Bold"/>
                <a:cs typeface="IBIDQC+Arial,Bold"/>
              </a:rPr>
              <a:t>DIAGRAM</a:t>
            </a:r>
          </a:p>
          <a:p>
            <a:pPr marL="0" marR="0">
              <a:lnSpc>
                <a:spcPts val="1461"/>
              </a:lnSpc>
              <a:spcBef>
                <a:spcPts val="1562"/>
              </a:spcBef>
              <a:spcAft>
                <a:spcPts val="0"/>
              </a:spcAft>
            </a:pPr>
            <a:r>
              <a:rPr sz="1300" b="1" dirty="0">
                <a:solidFill>
                  <a:srgbClr val="000000"/>
                </a:solidFill>
                <a:latin typeface="IBIDQC+Arial,Bold"/>
                <a:cs typeface="IBIDQC+Arial,Bold"/>
              </a:rPr>
              <a:t>Menurut Yourdan</a:t>
            </a:r>
            <a:r>
              <a:rPr sz="1300" b="1" spc="18" dirty="0">
                <a:solidFill>
                  <a:srgbClr val="000000"/>
                </a:solidFill>
                <a:latin typeface="IBIDQC+Arial,Bold"/>
                <a:cs typeface="IBIDQC+Arial,Bold"/>
              </a:rPr>
              <a:t> </a:t>
            </a:r>
            <a:r>
              <a:rPr sz="1300" b="1" dirty="0">
                <a:solidFill>
                  <a:srgbClr val="000000"/>
                </a:solidFill>
                <a:latin typeface="IBIDQC+Arial,Bold"/>
                <a:cs typeface="IBIDQC+Arial,Bold"/>
              </a:rPr>
              <a:t>dan</a:t>
            </a:r>
            <a:r>
              <a:rPr sz="1300" b="1" spc="-20" dirty="0">
                <a:solidFill>
                  <a:srgbClr val="000000"/>
                </a:solidFill>
                <a:latin typeface="IBIDQC+Arial,Bold"/>
                <a:cs typeface="IBIDQC+Arial,Bold"/>
              </a:rPr>
              <a:t> </a:t>
            </a:r>
            <a:r>
              <a:rPr sz="1300" b="1" dirty="0">
                <a:solidFill>
                  <a:srgbClr val="000000"/>
                </a:solidFill>
                <a:latin typeface="IBIDQC+Arial,Bold"/>
                <a:cs typeface="IBIDQC+Arial,Bold"/>
              </a:rPr>
              <a:t>DeMarco</a:t>
            </a:r>
          </a:p>
        </p:txBody>
      </p:sp>
      <p:sp>
        <p:nvSpPr>
          <p:cNvPr id="16" name="object 16"/>
          <p:cNvSpPr txBox="1"/>
          <p:nvPr/>
        </p:nvSpPr>
        <p:spPr>
          <a:xfrm>
            <a:off x="1487381" y="2375634"/>
            <a:ext cx="1081610" cy="43168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449"/>
              </a:lnSpc>
              <a:spcBef>
                <a:spcPts val="0"/>
              </a:spcBef>
              <a:spcAft>
                <a:spcPts val="0"/>
              </a:spcAft>
            </a:pPr>
            <a:r>
              <a:rPr sz="1300" b="1" dirty="0">
                <a:solidFill>
                  <a:srgbClr val="000000"/>
                </a:solidFill>
                <a:latin typeface="DSPFOT+TimesNewRoman,Bold"/>
                <a:cs typeface="DSPFOT+TimesNewRoman,Bold"/>
              </a:rPr>
              <a:t>Terminator</a:t>
            </a:r>
          </a:p>
        </p:txBody>
      </p:sp>
      <p:sp>
        <p:nvSpPr>
          <p:cNvPr id="17" name="object 17"/>
          <p:cNvSpPr txBox="1"/>
          <p:nvPr/>
        </p:nvSpPr>
        <p:spPr>
          <a:xfrm>
            <a:off x="3203340" y="2375634"/>
            <a:ext cx="713421" cy="43168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449"/>
              </a:lnSpc>
              <a:spcBef>
                <a:spcPts val="0"/>
              </a:spcBef>
              <a:spcAft>
                <a:spcPts val="0"/>
              </a:spcAft>
            </a:pPr>
            <a:r>
              <a:rPr sz="1300" b="1" dirty="0">
                <a:solidFill>
                  <a:srgbClr val="000000"/>
                </a:solidFill>
                <a:latin typeface="DSPFOT+TimesNewRoman,Bold"/>
                <a:cs typeface="DSPFOT+TimesNewRoman,Bold"/>
              </a:rPr>
              <a:t>Proses</a:t>
            </a:r>
          </a:p>
        </p:txBody>
      </p:sp>
      <p:sp>
        <p:nvSpPr>
          <p:cNvPr id="18" name="object 18"/>
          <p:cNvSpPr txBox="1"/>
          <p:nvPr/>
        </p:nvSpPr>
        <p:spPr>
          <a:xfrm>
            <a:off x="4270152" y="2375634"/>
            <a:ext cx="1016870" cy="43168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449"/>
              </a:lnSpc>
              <a:spcBef>
                <a:spcPts val="0"/>
              </a:spcBef>
              <a:spcAft>
                <a:spcPts val="0"/>
              </a:spcAft>
            </a:pPr>
            <a:r>
              <a:rPr sz="1300" b="1" dirty="0">
                <a:solidFill>
                  <a:srgbClr val="000000"/>
                </a:solidFill>
                <a:latin typeface="DSPFOT+TimesNewRoman,Bold"/>
                <a:cs typeface="DSPFOT+TimesNewRoman,Bold"/>
              </a:rPr>
              <a:t>Data Store</a:t>
            </a:r>
          </a:p>
        </p:txBody>
      </p:sp>
      <p:sp>
        <p:nvSpPr>
          <p:cNvPr id="19" name="object 19"/>
          <p:cNvSpPr txBox="1"/>
          <p:nvPr/>
        </p:nvSpPr>
        <p:spPr>
          <a:xfrm>
            <a:off x="5605095" y="2375634"/>
            <a:ext cx="966920" cy="180328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449"/>
              </a:lnSpc>
              <a:spcBef>
                <a:spcPts val="0"/>
              </a:spcBef>
              <a:spcAft>
                <a:spcPts val="0"/>
              </a:spcAft>
            </a:pPr>
            <a:r>
              <a:rPr sz="1300" b="1" dirty="0">
                <a:solidFill>
                  <a:srgbClr val="000000"/>
                </a:solidFill>
                <a:latin typeface="DSPFOT+TimesNewRoman,Bold"/>
                <a:cs typeface="DSPFOT+TimesNewRoman,Bold"/>
              </a:rPr>
              <a:t>Alur</a:t>
            </a:r>
            <a:r>
              <a:rPr sz="1300" b="1" spc="17" dirty="0">
                <a:solidFill>
                  <a:srgbClr val="000000"/>
                </a:solidFill>
                <a:latin typeface="DSPFOT+TimesNewRoman,Bold"/>
                <a:cs typeface="DSPFOT+TimesNewRoman,Bold"/>
              </a:rPr>
              <a:t> </a:t>
            </a:r>
            <a:r>
              <a:rPr sz="1300" b="1" dirty="0">
                <a:solidFill>
                  <a:srgbClr val="000000"/>
                </a:solidFill>
                <a:latin typeface="DSPFOT+TimesNewRoman,Bold"/>
                <a:cs typeface="DSPFOT+TimesNewRoman,Bold"/>
              </a:rPr>
              <a:t>Data</a:t>
            </a:r>
          </a:p>
          <a:p>
            <a:pPr marL="482" marR="0">
              <a:lnSpc>
                <a:spcPts val="1449"/>
              </a:lnSpc>
              <a:spcBef>
                <a:spcPts val="9350"/>
              </a:spcBef>
              <a:spcAft>
                <a:spcPts val="0"/>
              </a:spcAft>
            </a:pPr>
            <a:r>
              <a:rPr sz="1300" b="1" dirty="0">
                <a:solidFill>
                  <a:srgbClr val="000000"/>
                </a:solidFill>
                <a:latin typeface="DSPFOT+TimesNewRoman,Bold"/>
                <a:cs typeface="DSPFOT+TimesNewRoman,Bold"/>
              </a:rPr>
              <a:t>Alur</a:t>
            </a:r>
            <a:r>
              <a:rPr sz="1300" b="1" spc="15" dirty="0">
                <a:solidFill>
                  <a:srgbClr val="000000"/>
                </a:solidFill>
                <a:latin typeface="DSPFOT+TimesNewRoman,Bold"/>
                <a:cs typeface="DSPFOT+TimesNewRoman,Bold"/>
              </a:rPr>
              <a:t> </a:t>
            </a:r>
            <a:r>
              <a:rPr sz="1300" b="1" dirty="0">
                <a:solidFill>
                  <a:srgbClr val="000000"/>
                </a:solidFill>
                <a:latin typeface="DSPFOT+TimesNewRoman,Bold"/>
                <a:cs typeface="DSPFOT+TimesNewRoman,Bold"/>
              </a:rPr>
              <a:t>Data</a:t>
            </a:r>
          </a:p>
        </p:txBody>
      </p:sp>
      <p:sp>
        <p:nvSpPr>
          <p:cNvPr id="20" name="object 20"/>
          <p:cNvSpPr txBox="1"/>
          <p:nvPr/>
        </p:nvSpPr>
        <p:spPr>
          <a:xfrm>
            <a:off x="1402080" y="2809145"/>
            <a:ext cx="2389737" cy="43330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461"/>
              </a:lnSpc>
              <a:spcBef>
                <a:spcPts val="0"/>
              </a:spcBef>
              <a:spcAft>
                <a:spcPts val="0"/>
              </a:spcAft>
            </a:pPr>
            <a:r>
              <a:rPr sz="1300" b="1" dirty="0">
                <a:solidFill>
                  <a:srgbClr val="000000"/>
                </a:solidFill>
                <a:latin typeface="IBIDQC+Arial,Bold"/>
                <a:cs typeface="IBIDQC+Arial,Bold"/>
              </a:rPr>
              <a:t>Menurut </a:t>
            </a:r>
            <a:r>
              <a:rPr sz="1300" b="1" spc="10" dirty="0">
                <a:solidFill>
                  <a:srgbClr val="000000"/>
                </a:solidFill>
                <a:latin typeface="IBIDQC+Arial,Bold"/>
                <a:cs typeface="IBIDQC+Arial,Bold"/>
              </a:rPr>
              <a:t>Gene</a:t>
            </a:r>
            <a:r>
              <a:rPr sz="1300" b="1" dirty="0">
                <a:solidFill>
                  <a:srgbClr val="000000"/>
                </a:solidFill>
                <a:latin typeface="IBIDQC+Arial,Bold"/>
                <a:cs typeface="IBIDQC+Arial,Bold"/>
              </a:rPr>
              <a:t> dan</a:t>
            </a:r>
            <a:r>
              <a:rPr sz="1300" b="1" spc="12" dirty="0">
                <a:solidFill>
                  <a:srgbClr val="000000"/>
                </a:solidFill>
                <a:latin typeface="IBIDQC+Arial,Bold"/>
                <a:cs typeface="IBIDQC+Arial,Bold"/>
              </a:rPr>
              <a:t> </a:t>
            </a:r>
            <a:r>
              <a:rPr sz="1300" b="1" dirty="0">
                <a:solidFill>
                  <a:srgbClr val="000000"/>
                </a:solidFill>
                <a:latin typeface="IBIDQC+Arial,Bold"/>
                <a:cs typeface="IBIDQC+Arial,Bold"/>
              </a:rPr>
              <a:t>Serson</a:t>
            </a:r>
          </a:p>
        </p:txBody>
      </p:sp>
      <p:sp>
        <p:nvSpPr>
          <p:cNvPr id="21" name="object 21"/>
          <p:cNvSpPr txBox="1"/>
          <p:nvPr/>
        </p:nvSpPr>
        <p:spPr>
          <a:xfrm>
            <a:off x="1487508" y="3747234"/>
            <a:ext cx="1081953" cy="43168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449"/>
              </a:lnSpc>
              <a:spcBef>
                <a:spcPts val="0"/>
              </a:spcBef>
              <a:spcAft>
                <a:spcPts val="0"/>
              </a:spcAft>
            </a:pPr>
            <a:r>
              <a:rPr sz="1300" b="1" dirty="0">
                <a:solidFill>
                  <a:srgbClr val="000000"/>
                </a:solidFill>
                <a:latin typeface="DSPFOT+TimesNewRoman,Bold"/>
                <a:cs typeface="DSPFOT+TimesNewRoman,Bold"/>
              </a:rPr>
              <a:t>Terminator</a:t>
            </a:r>
          </a:p>
        </p:txBody>
      </p:sp>
      <p:sp>
        <p:nvSpPr>
          <p:cNvPr id="22" name="object 22"/>
          <p:cNvSpPr txBox="1"/>
          <p:nvPr/>
        </p:nvSpPr>
        <p:spPr>
          <a:xfrm>
            <a:off x="3121333" y="3747234"/>
            <a:ext cx="711617" cy="43168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449"/>
              </a:lnSpc>
              <a:spcBef>
                <a:spcPts val="0"/>
              </a:spcBef>
              <a:spcAft>
                <a:spcPts val="0"/>
              </a:spcAft>
            </a:pPr>
            <a:r>
              <a:rPr sz="1300" b="1" dirty="0">
                <a:solidFill>
                  <a:srgbClr val="000000"/>
                </a:solidFill>
                <a:latin typeface="DSPFOT+TimesNewRoman,Bold"/>
                <a:cs typeface="DSPFOT+TimesNewRoman,Bold"/>
              </a:rPr>
              <a:t>Proses</a:t>
            </a:r>
          </a:p>
        </p:txBody>
      </p:sp>
      <p:sp>
        <p:nvSpPr>
          <p:cNvPr id="23" name="object 23"/>
          <p:cNvSpPr txBox="1"/>
          <p:nvPr/>
        </p:nvSpPr>
        <p:spPr>
          <a:xfrm>
            <a:off x="4355737" y="3747234"/>
            <a:ext cx="1013417" cy="43168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449"/>
              </a:lnSpc>
              <a:spcBef>
                <a:spcPts val="0"/>
              </a:spcBef>
              <a:spcAft>
                <a:spcPts val="0"/>
              </a:spcAft>
            </a:pPr>
            <a:r>
              <a:rPr sz="1300" b="1" dirty="0">
                <a:solidFill>
                  <a:srgbClr val="000000"/>
                </a:solidFill>
                <a:latin typeface="DSPFOT+TimesNewRoman,Bold"/>
                <a:cs typeface="DSPFOT+TimesNewRoman,Bold"/>
              </a:rPr>
              <a:t>Data</a:t>
            </a:r>
            <a:r>
              <a:rPr sz="1300" b="1" spc="27" dirty="0">
                <a:solidFill>
                  <a:srgbClr val="000000"/>
                </a:solidFill>
                <a:latin typeface="DSPFOT+TimesNewRoman,Bold"/>
                <a:cs typeface="DSPFOT+TimesNewRoman,Bold"/>
              </a:rPr>
              <a:t> </a:t>
            </a:r>
            <a:r>
              <a:rPr sz="1300" b="1" dirty="0">
                <a:solidFill>
                  <a:srgbClr val="000000"/>
                </a:solidFill>
                <a:latin typeface="DSPFOT+TimesNewRoman,Bold"/>
                <a:cs typeface="DSPFOT+TimesNewRoman,Bold"/>
              </a:rPr>
              <a:t>Store</a:t>
            </a:r>
          </a:p>
        </p:txBody>
      </p:sp>
      <p:sp>
        <p:nvSpPr>
          <p:cNvPr id="24" name="object 24"/>
          <p:cNvSpPr txBox="1"/>
          <p:nvPr/>
        </p:nvSpPr>
        <p:spPr>
          <a:xfrm>
            <a:off x="1402080" y="4317892"/>
            <a:ext cx="3704586" cy="43330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461"/>
              </a:lnSpc>
              <a:spcBef>
                <a:spcPts val="0"/>
              </a:spcBef>
              <a:spcAft>
                <a:spcPts val="0"/>
              </a:spcAft>
            </a:pPr>
            <a:r>
              <a:rPr sz="1300" b="1" dirty="0">
                <a:solidFill>
                  <a:srgbClr val="000000"/>
                </a:solidFill>
                <a:latin typeface="IBIDQC+Arial,Bold"/>
                <a:cs typeface="IBIDQC+Arial,Bold"/>
              </a:rPr>
              <a:t>3.1. Komponen</a:t>
            </a:r>
            <a:r>
              <a:rPr sz="1300" b="1" spc="-40" dirty="0">
                <a:solidFill>
                  <a:srgbClr val="000000"/>
                </a:solidFill>
                <a:latin typeface="IBIDQC+Arial,Bold"/>
                <a:cs typeface="IBIDQC+Arial,Bold"/>
              </a:rPr>
              <a:t> </a:t>
            </a:r>
            <a:r>
              <a:rPr sz="1300" b="1" dirty="0">
                <a:solidFill>
                  <a:srgbClr val="000000"/>
                </a:solidFill>
                <a:latin typeface="IBIDQC+Arial,Bold"/>
                <a:cs typeface="IBIDQC+Arial,Bold"/>
              </a:rPr>
              <a:t>Terminator</a:t>
            </a:r>
            <a:r>
              <a:rPr sz="1300" b="1" spc="-20" dirty="0">
                <a:solidFill>
                  <a:srgbClr val="000000"/>
                </a:solidFill>
                <a:latin typeface="IBIDQC+Arial,Bold"/>
                <a:cs typeface="IBIDQC+Arial,Bold"/>
              </a:rPr>
              <a:t> </a:t>
            </a:r>
            <a:r>
              <a:rPr sz="1300" b="1" dirty="0">
                <a:solidFill>
                  <a:srgbClr val="000000"/>
                </a:solidFill>
                <a:latin typeface="IBIDQC+Arial,Bold"/>
                <a:cs typeface="IBIDQC+Arial,Bold"/>
              </a:rPr>
              <a:t>/ Entitas</a:t>
            </a:r>
            <a:r>
              <a:rPr sz="1300" b="1" spc="14" dirty="0">
                <a:solidFill>
                  <a:srgbClr val="000000"/>
                </a:solidFill>
                <a:latin typeface="IBIDQC+Arial,Bold"/>
                <a:cs typeface="IBIDQC+Arial,Bold"/>
              </a:rPr>
              <a:t> </a:t>
            </a:r>
            <a:r>
              <a:rPr sz="1300" b="1" dirty="0">
                <a:solidFill>
                  <a:srgbClr val="000000"/>
                </a:solidFill>
                <a:latin typeface="IBIDQC+Arial,Bold"/>
                <a:cs typeface="IBIDQC+Arial,Bold"/>
              </a:rPr>
              <a:t>Luar</a:t>
            </a:r>
          </a:p>
        </p:txBody>
      </p:sp>
      <p:sp>
        <p:nvSpPr>
          <p:cNvPr id="25" name="object 25"/>
          <p:cNvSpPr txBox="1"/>
          <p:nvPr/>
        </p:nvSpPr>
        <p:spPr>
          <a:xfrm>
            <a:off x="1402080" y="4512951"/>
            <a:ext cx="5949781" cy="81733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461"/>
              </a:lnSpc>
              <a:spcBef>
                <a:spcPts val="0"/>
              </a:spcBef>
              <a:spcAft>
                <a:spcPts val="0"/>
              </a:spcAft>
            </a:pPr>
            <a:r>
              <a:rPr sz="1300" dirty="0">
                <a:solidFill>
                  <a:srgbClr val="000000"/>
                </a:solidFill>
                <a:latin typeface="PEELPA+Arial"/>
                <a:cs typeface="PEELPA+Arial"/>
              </a:rPr>
              <a:t>Terminator</a:t>
            </a:r>
            <a:r>
              <a:rPr sz="1300" spc="329" dirty="0">
                <a:solidFill>
                  <a:srgbClr val="000000"/>
                </a:solidFill>
                <a:latin typeface="PEELPA+Arial"/>
                <a:cs typeface="PEELPA+Arial"/>
              </a:rPr>
              <a:t> </a:t>
            </a:r>
            <a:r>
              <a:rPr sz="1300" dirty="0">
                <a:solidFill>
                  <a:srgbClr val="000000"/>
                </a:solidFill>
                <a:latin typeface="PEELPA+Arial"/>
                <a:cs typeface="PEELPA+Arial"/>
              </a:rPr>
              <a:t>mewakili</a:t>
            </a:r>
            <a:r>
              <a:rPr sz="1300" spc="308" dirty="0">
                <a:solidFill>
                  <a:srgbClr val="000000"/>
                </a:solidFill>
                <a:latin typeface="PEELPA+Arial"/>
                <a:cs typeface="PEELPA+Arial"/>
              </a:rPr>
              <a:t> </a:t>
            </a:r>
            <a:r>
              <a:rPr sz="1300" spc="11" dirty="0">
                <a:solidFill>
                  <a:srgbClr val="000000"/>
                </a:solidFill>
                <a:latin typeface="PEELPA+Arial"/>
                <a:cs typeface="PEELPA+Arial"/>
              </a:rPr>
              <a:t>entitas</a:t>
            </a:r>
            <a:r>
              <a:rPr sz="1300" spc="365" dirty="0">
                <a:solidFill>
                  <a:srgbClr val="000000"/>
                </a:solidFill>
                <a:latin typeface="PEELPA+Arial"/>
                <a:cs typeface="PEELPA+Arial"/>
              </a:rPr>
              <a:t> </a:t>
            </a:r>
            <a:r>
              <a:rPr sz="1300" dirty="0">
                <a:solidFill>
                  <a:srgbClr val="000000"/>
                </a:solidFill>
                <a:latin typeface="PEELPA+Arial"/>
                <a:cs typeface="PEELPA+Arial"/>
              </a:rPr>
              <a:t>eksternal</a:t>
            </a:r>
            <a:r>
              <a:rPr sz="1300" spc="347" dirty="0">
                <a:solidFill>
                  <a:srgbClr val="000000"/>
                </a:solidFill>
                <a:latin typeface="PEELPA+Arial"/>
                <a:cs typeface="PEELPA+Arial"/>
              </a:rPr>
              <a:t> </a:t>
            </a:r>
            <a:r>
              <a:rPr sz="1300" dirty="0">
                <a:solidFill>
                  <a:srgbClr val="000000"/>
                </a:solidFill>
                <a:latin typeface="PEELPA+Arial"/>
                <a:cs typeface="PEELPA+Arial"/>
              </a:rPr>
              <a:t>yang</a:t>
            </a:r>
            <a:r>
              <a:rPr sz="1300" spc="372" dirty="0">
                <a:solidFill>
                  <a:srgbClr val="000000"/>
                </a:solidFill>
                <a:latin typeface="PEELPA+Arial"/>
                <a:cs typeface="PEELPA+Arial"/>
              </a:rPr>
              <a:t> </a:t>
            </a:r>
            <a:r>
              <a:rPr sz="1300" dirty="0">
                <a:solidFill>
                  <a:srgbClr val="000000"/>
                </a:solidFill>
                <a:latin typeface="PEELPA+Arial"/>
                <a:cs typeface="PEELPA+Arial"/>
              </a:rPr>
              <a:t>berkomunikasi</a:t>
            </a:r>
            <a:r>
              <a:rPr sz="1300" spc="326" dirty="0">
                <a:solidFill>
                  <a:srgbClr val="000000"/>
                </a:solidFill>
                <a:latin typeface="PEELPA+Arial"/>
                <a:cs typeface="PEELPA+Arial"/>
              </a:rPr>
              <a:t> </a:t>
            </a:r>
            <a:r>
              <a:rPr sz="1300" dirty="0">
                <a:solidFill>
                  <a:srgbClr val="000000"/>
                </a:solidFill>
                <a:latin typeface="PEELPA+Arial"/>
                <a:cs typeface="PEELPA+Arial"/>
              </a:rPr>
              <a:t>dengan</a:t>
            </a:r>
          </a:p>
          <a:p>
            <a:pPr marL="0" marR="0">
              <a:lnSpc>
                <a:spcPts val="1461"/>
              </a:lnSpc>
              <a:spcBef>
                <a:spcPts val="74"/>
              </a:spcBef>
              <a:spcAft>
                <a:spcPts val="0"/>
              </a:spcAft>
            </a:pPr>
            <a:r>
              <a:rPr sz="1300" dirty="0">
                <a:solidFill>
                  <a:srgbClr val="000000"/>
                </a:solidFill>
                <a:latin typeface="PEELPA+Arial"/>
                <a:cs typeface="PEELPA+Arial"/>
              </a:rPr>
              <a:t>sistem</a:t>
            </a:r>
            <a:r>
              <a:rPr sz="1300" spc="548" dirty="0">
                <a:solidFill>
                  <a:srgbClr val="000000"/>
                </a:solidFill>
                <a:latin typeface="PEELPA+Arial"/>
                <a:cs typeface="PEELPA+Arial"/>
              </a:rPr>
              <a:t> </a:t>
            </a:r>
            <a:r>
              <a:rPr sz="1300" dirty="0">
                <a:solidFill>
                  <a:srgbClr val="000000"/>
                </a:solidFill>
                <a:latin typeface="PEELPA+Arial"/>
                <a:cs typeface="PEELPA+Arial"/>
              </a:rPr>
              <a:t>yang</a:t>
            </a:r>
            <a:r>
              <a:rPr sz="1300" spc="530" dirty="0">
                <a:solidFill>
                  <a:srgbClr val="000000"/>
                </a:solidFill>
                <a:latin typeface="PEELPA+Arial"/>
                <a:cs typeface="PEELPA+Arial"/>
              </a:rPr>
              <a:t> </a:t>
            </a:r>
            <a:r>
              <a:rPr sz="1300" dirty="0">
                <a:solidFill>
                  <a:srgbClr val="000000"/>
                </a:solidFill>
                <a:latin typeface="PEELPA+Arial"/>
                <a:cs typeface="PEELPA+Arial"/>
              </a:rPr>
              <a:t>sedang</a:t>
            </a:r>
            <a:r>
              <a:rPr sz="1300" spc="513" dirty="0">
                <a:solidFill>
                  <a:srgbClr val="000000"/>
                </a:solidFill>
                <a:latin typeface="PEELPA+Arial"/>
                <a:cs typeface="PEELPA+Arial"/>
              </a:rPr>
              <a:t> </a:t>
            </a:r>
            <a:r>
              <a:rPr sz="1300" dirty="0">
                <a:solidFill>
                  <a:srgbClr val="000000"/>
                </a:solidFill>
                <a:latin typeface="PEELPA+Arial"/>
                <a:cs typeface="PEELPA+Arial"/>
              </a:rPr>
              <a:t>dikembangkan.</a:t>
            </a:r>
            <a:r>
              <a:rPr sz="1300" spc="496" dirty="0">
                <a:solidFill>
                  <a:srgbClr val="000000"/>
                </a:solidFill>
                <a:latin typeface="PEELPA+Arial"/>
                <a:cs typeface="PEELPA+Arial"/>
              </a:rPr>
              <a:t> </a:t>
            </a:r>
            <a:r>
              <a:rPr sz="1300" dirty="0">
                <a:solidFill>
                  <a:srgbClr val="000000"/>
                </a:solidFill>
                <a:latin typeface="PEELPA+Arial"/>
                <a:cs typeface="PEELPA+Arial"/>
              </a:rPr>
              <a:t>Biasanya</a:t>
            </a:r>
            <a:r>
              <a:rPr sz="1300" spc="496" dirty="0">
                <a:solidFill>
                  <a:srgbClr val="000000"/>
                </a:solidFill>
                <a:latin typeface="PEELPA+Arial"/>
                <a:cs typeface="PEELPA+Arial"/>
              </a:rPr>
              <a:t> </a:t>
            </a:r>
            <a:r>
              <a:rPr sz="1300" dirty="0">
                <a:solidFill>
                  <a:srgbClr val="000000"/>
                </a:solidFill>
                <a:latin typeface="PEELPA+Arial"/>
                <a:cs typeface="PEELPA+Arial"/>
              </a:rPr>
              <a:t>terminator</a:t>
            </a:r>
            <a:r>
              <a:rPr sz="1300" spc="501" dirty="0">
                <a:solidFill>
                  <a:srgbClr val="000000"/>
                </a:solidFill>
                <a:latin typeface="PEELPA+Arial"/>
                <a:cs typeface="PEELPA+Arial"/>
              </a:rPr>
              <a:t> </a:t>
            </a:r>
            <a:r>
              <a:rPr sz="1300" dirty="0">
                <a:solidFill>
                  <a:srgbClr val="000000"/>
                </a:solidFill>
                <a:latin typeface="PEELPA+Arial"/>
                <a:cs typeface="PEELPA+Arial"/>
              </a:rPr>
              <a:t>dikenal</a:t>
            </a:r>
          </a:p>
          <a:p>
            <a:pPr marL="0" marR="0">
              <a:lnSpc>
                <a:spcPts val="1461"/>
              </a:lnSpc>
              <a:spcBef>
                <a:spcPts val="26"/>
              </a:spcBef>
              <a:spcAft>
                <a:spcPts val="0"/>
              </a:spcAft>
            </a:pPr>
            <a:r>
              <a:rPr sz="1300" dirty="0">
                <a:solidFill>
                  <a:srgbClr val="000000"/>
                </a:solidFill>
                <a:latin typeface="PEELPA+Arial"/>
                <a:cs typeface="PEELPA+Arial"/>
              </a:rPr>
              <a:t>dengan</a:t>
            </a:r>
            <a:r>
              <a:rPr sz="1300" spc="-20" dirty="0">
                <a:solidFill>
                  <a:srgbClr val="000000"/>
                </a:solidFill>
                <a:latin typeface="PEELPA+Arial"/>
                <a:cs typeface="PEELPA+Arial"/>
              </a:rPr>
              <a:t> </a:t>
            </a:r>
            <a:r>
              <a:rPr sz="1300" dirty="0">
                <a:solidFill>
                  <a:srgbClr val="000000"/>
                </a:solidFill>
                <a:latin typeface="PEELPA+Arial"/>
                <a:cs typeface="PEELPA+Arial"/>
              </a:rPr>
              <a:t>nama</a:t>
            </a:r>
            <a:r>
              <a:rPr sz="1300" spc="-15" dirty="0">
                <a:solidFill>
                  <a:srgbClr val="000000"/>
                </a:solidFill>
                <a:latin typeface="PEELPA+Arial"/>
                <a:cs typeface="PEELPA+Arial"/>
              </a:rPr>
              <a:t> </a:t>
            </a:r>
            <a:r>
              <a:rPr sz="1300" dirty="0">
                <a:solidFill>
                  <a:srgbClr val="000000"/>
                </a:solidFill>
                <a:latin typeface="PEELPA+Arial"/>
                <a:cs typeface="PEELPA+Arial"/>
              </a:rPr>
              <a:t>entitas luar</a:t>
            </a:r>
            <a:r>
              <a:rPr sz="1300" spc="15" dirty="0">
                <a:solidFill>
                  <a:srgbClr val="000000"/>
                </a:solidFill>
                <a:latin typeface="PEELPA+Arial"/>
                <a:cs typeface="PEELPA+Arial"/>
              </a:rPr>
              <a:t> </a:t>
            </a:r>
            <a:r>
              <a:rPr sz="1300" dirty="0">
                <a:solidFill>
                  <a:srgbClr val="000000"/>
                </a:solidFill>
                <a:latin typeface="PEELPA+Arial"/>
                <a:cs typeface="PEELPA+Arial"/>
              </a:rPr>
              <a:t>(</a:t>
            </a:r>
            <a:r>
              <a:rPr sz="1300" i="1" dirty="0">
                <a:solidFill>
                  <a:srgbClr val="000000"/>
                </a:solidFill>
                <a:latin typeface="GCINAM+Arial,Italic"/>
                <a:cs typeface="GCINAM+Arial,Italic"/>
              </a:rPr>
              <a:t>external entity</a:t>
            </a:r>
            <a:r>
              <a:rPr sz="1300" dirty="0">
                <a:solidFill>
                  <a:srgbClr val="000000"/>
                </a:solidFill>
                <a:latin typeface="PEELPA+Arial"/>
                <a:cs typeface="PEELPA+Arial"/>
              </a:rPr>
              <a:t>).</a:t>
            </a:r>
          </a:p>
        </p:txBody>
      </p:sp>
      <p:sp>
        <p:nvSpPr>
          <p:cNvPr id="26" name="object 26"/>
          <p:cNvSpPr txBox="1"/>
          <p:nvPr/>
        </p:nvSpPr>
        <p:spPr>
          <a:xfrm>
            <a:off x="1402054" y="5284083"/>
            <a:ext cx="5951092" cy="62227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461"/>
              </a:lnSpc>
              <a:spcBef>
                <a:spcPts val="0"/>
              </a:spcBef>
              <a:spcAft>
                <a:spcPts val="0"/>
              </a:spcAft>
            </a:pPr>
            <a:r>
              <a:rPr sz="1300" dirty="0">
                <a:solidFill>
                  <a:srgbClr val="000000"/>
                </a:solidFill>
                <a:latin typeface="PEELPA+Arial"/>
                <a:cs typeface="PEELPA+Arial"/>
              </a:rPr>
              <a:t>Terdapat</a:t>
            </a:r>
            <a:r>
              <a:rPr sz="1300" spc="12" dirty="0">
                <a:solidFill>
                  <a:srgbClr val="000000"/>
                </a:solidFill>
                <a:latin typeface="PEELPA+Arial"/>
                <a:cs typeface="PEELPA+Arial"/>
              </a:rPr>
              <a:t> </a:t>
            </a:r>
            <a:r>
              <a:rPr sz="1300" dirty="0">
                <a:solidFill>
                  <a:srgbClr val="000000"/>
                </a:solidFill>
                <a:latin typeface="PEELPA+Arial"/>
                <a:cs typeface="PEELPA+Arial"/>
              </a:rPr>
              <a:t>dua</a:t>
            </a:r>
            <a:r>
              <a:rPr sz="1300" spc="-40" dirty="0">
                <a:solidFill>
                  <a:srgbClr val="000000"/>
                </a:solidFill>
                <a:latin typeface="PEELPA+Arial"/>
                <a:cs typeface="PEELPA+Arial"/>
              </a:rPr>
              <a:t> </a:t>
            </a:r>
            <a:r>
              <a:rPr sz="1300" dirty="0">
                <a:solidFill>
                  <a:srgbClr val="000000"/>
                </a:solidFill>
                <a:latin typeface="PEELPA+Arial"/>
                <a:cs typeface="PEELPA+Arial"/>
              </a:rPr>
              <a:t>jenis</a:t>
            </a:r>
            <a:r>
              <a:rPr sz="1300" spc="37" dirty="0">
                <a:solidFill>
                  <a:srgbClr val="000000"/>
                </a:solidFill>
                <a:latin typeface="PEELPA+Arial"/>
                <a:cs typeface="PEELPA+Arial"/>
              </a:rPr>
              <a:t> </a:t>
            </a:r>
            <a:r>
              <a:rPr sz="1300" dirty="0">
                <a:solidFill>
                  <a:srgbClr val="000000"/>
                </a:solidFill>
                <a:latin typeface="PEELPA+Arial"/>
                <a:cs typeface="PEELPA+Arial"/>
              </a:rPr>
              <a:t>terminator :</a:t>
            </a:r>
          </a:p>
          <a:p>
            <a:pPr marL="0" marR="0">
              <a:lnSpc>
                <a:spcPts val="1461"/>
              </a:lnSpc>
              <a:spcBef>
                <a:spcPts val="26"/>
              </a:spcBef>
              <a:spcAft>
                <a:spcPts val="0"/>
              </a:spcAft>
            </a:pPr>
            <a:r>
              <a:rPr sz="1300" dirty="0">
                <a:solidFill>
                  <a:srgbClr val="000000"/>
                </a:solidFill>
                <a:latin typeface="PEELPA+Arial"/>
                <a:cs typeface="PEELPA+Arial"/>
              </a:rPr>
              <a:t>1.</a:t>
            </a:r>
            <a:r>
              <a:rPr sz="1300" spc="217" dirty="0">
                <a:solidFill>
                  <a:srgbClr val="000000"/>
                </a:solidFill>
                <a:latin typeface="PEELPA+Arial"/>
                <a:cs typeface="PEELPA+Arial"/>
              </a:rPr>
              <a:t> </a:t>
            </a:r>
            <a:r>
              <a:rPr sz="1300" dirty="0">
                <a:solidFill>
                  <a:srgbClr val="000000"/>
                </a:solidFill>
                <a:latin typeface="PEELPA+Arial"/>
                <a:cs typeface="PEELPA+Arial"/>
              </a:rPr>
              <a:t>Terminator</a:t>
            </a:r>
            <a:r>
              <a:rPr sz="1300" spc="38" dirty="0">
                <a:solidFill>
                  <a:srgbClr val="000000"/>
                </a:solidFill>
                <a:latin typeface="PEELPA+Arial"/>
                <a:cs typeface="PEELPA+Arial"/>
              </a:rPr>
              <a:t> </a:t>
            </a:r>
            <a:r>
              <a:rPr sz="1300" dirty="0">
                <a:solidFill>
                  <a:srgbClr val="000000"/>
                </a:solidFill>
                <a:latin typeface="PEELPA+Arial"/>
                <a:cs typeface="PEELPA+Arial"/>
              </a:rPr>
              <a:t>Sumber</a:t>
            </a:r>
            <a:r>
              <a:rPr sz="1300" spc="40" dirty="0">
                <a:solidFill>
                  <a:srgbClr val="000000"/>
                </a:solidFill>
                <a:latin typeface="PEELPA+Arial"/>
                <a:cs typeface="PEELPA+Arial"/>
              </a:rPr>
              <a:t> </a:t>
            </a:r>
            <a:r>
              <a:rPr sz="1300" dirty="0">
                <a:solidFill>
                  <a:srgbClr val="000000"/>
                </a:solidFill>
                <a:latin typeface="PEELPA+Arial"/>
                <a:cs typeface="PEELPA+Arial"/>
              </a:rPr>
              <a:t>(</a:t>
            </a:r>
            <a:r>
              <a:rPr sz="1300" i="1" dirty="0">
                <a:solidFill>
                  <a:srgbClr val="000000"/>
                </a:solidFill>
                <a:latin typeface="GCINAM+Arial,Italic"/>
                <a:cs typeface="GCINAM+Arial,Italic"/>
              </a:rPr>
              <a:t>source</a:t>
            </a:r>
            <a:r>
              <a:rPr sz="1300" dirty="0">
                <a:solidFill>
                  <a:srgbClr val="000000"/>
                </a:solidFill>
                <a:latin typeface="PEELPA+Arial"/>
                <a:cs typeface="PEELPA+Arial"/>
              </a:rPr>
              <a:t>)</a:t>
            </a:r>
            <a:r>
              <a:rPr sz="1300" spc="43" dirty="0">
                <a:solidFill>
                  <a:srgbClr val="000000"/>
                </a:solidFill>
                <a:latin typeface="PEELPA+Arial"/>
                <a:cs typeface="PEELPA+Arial"/>
              </a:rPr>
              <a:t> </a:t>
            </a:r>
            <a:r>
              <a:rPr sz="1300" dirty="0">
                <a:solidFill>
                  <a:srgbClr val="000000"/>
                </a:solidFill>
                <a:latin typeface="PEELPA+Arial"/>
                <a:cs typeface="PEELPA+Arial"/>
              </a:rPr>
              <a:t>:</a:t>
            </a:r>
            <a:r>
              <a:rPr sz="1300" spc="43" dirty="0">
                <a:solidFill>
                  <a:srgbClr val="000000"/>
                </a:solidFill>
                <a:latin typeface="PEELPA+Arial"/>
                <a:cs typeface="PEELPA+Arial"/>
              </a:rPr>
              <a:t> </a:t>
            </a:r>
            <a:r>
              <a:rPr sz="1300" dirty="0">
                <a:solidFill>
                  <a:srgbClr val="000000"/>
                </a:solidFill>
                <a:latin typeface="PEELPA+Arial"/>
                <a:cs typeface="PEELPA+Arial"/>
              </a:rPr>
              <a:t>merupakan</a:t>
            </a:r>
            <a:r>
              <a:rPr sz="1300" spc="68" dirty="0">
                <a:solidFill>
                  <a:srgbClr val="000000"/>
                </a:solidFill>
                <a:latin typeface="PEELPA+Arial"/>
                <a:cs typeface="PEELPA+Arial"/>
              </a:rPr>
              <a:t> </a:t>
            </a:r>
            <a:r>
              <a:rPr sz="1300" dirty="0">
                <a:solidFill>
                  <a:srgbClr val="000000"/>
                </a:solidFill>
                <a:latin typeface="PEELPA+Arial"/>
                <a:cs typeface="PEELPA+Arial"/>
              </a:rPr>
              <a:t>terminator</a:t>
            </a:r>
            <a:r>
              <a:rPr sz="1300" spc="51" dirty="0">
                <a:solidFill>
                  <a:srgbClr val="000000"/>
                </a:solidFill>
                <a:latin typeface="PEELPA+Arial"/>
                <a:cs typeface="PEELPA+Arial"/>
              </a:rPr>
              <a:t> </a:t>
            </a:r>
            <a:r>
              <a:rPr sz="1300" dirty="0">
                <a:solidFill>
                  <a:srgbClr val="000000"/>
                </a:solidFill>
                <a:latin typeface="PEELPA+Arial"/>
                <a:cs typeface="PEELPA+Arial"/>
              </a:rPr>
              <a:t>yang</a:t>
            </a:r>
            <a:r>
              <a:rPr sz="1300" spc="40" dirty="0">
                <a:solidFill>
                  <a:srgbClr val="000000"/>
                </a:solidFill>
                <a:latin typeface="PEELPA+Arial"/>
                <a:cs typeface="PEELPA+Arial"/>
              </a:rPr>
              <a:t> </a:t>
            </a:r>
            <a:r>
              <a:rPr sz="1300" spc="11" dirty="0">
                <a:solidFill>
                  <a:srgbClr val="000000"/>
                </a:solidFill>
                <a:latin typeface="PEELPA+Arial"/>
                <a:cs typeface="PEELPA+Arial"/>
              </a:rPr>
              <a:t>menjadi</a:t>
            </a:r>
          </a:p>
        </p:txBody>
      </p:sp>
      <p:sp>
        <p:nvSpPr>
          <p:cNvPr id="27" name="object 27"/>
          <p:cNvSpPr txBox="1"/>
          <p:nvPr/>
        </p:nvSpPr>
        <p:spPr>
          <a:xfrm>
            <a:off x="1615401" y="5668118"/>
            <a:ext cx="851596" cy="43330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461"/>
              </a:lnSpc>
              <a:spcBef>
                <a:spcPts val="0"/>
              </a:spcBef>
              <a:spcAft>
                <a:spcPts val="0"/>
              </a:spcAft>
            </a:pPr>
            <a:r>
              <a:rPr sz="1300" dirty="0">
                <a:solidFill>
                  <a:srgbClr val="000000"/>
                </a:solidFill>
                <a:latin typeface="PEELPA+Arial"/>
                <a:cs typeface="PEELPA+Arial"/>
              </a:rPr>
              <a:t>sumber.</a:t>
            </a:r>
          </a:p>
        </p:txBody>
      </p:sp>
      <p:sp>
        <p:nvSpPr>
          <p:cNvPr id="28" name="object 28"/>
          <p:cNvSpPr txBox="1"/>
          <p:nvPr/>
        </p:nvSpPr>
        <p:spPr>
          <a:xfrm>
            <a:off x="1402041" y="5857094"/>
            <a:ext cx="5947795" cy="62836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461"/>
              </a:lnSpc>
              <a:spcBef>
                <a:spcPts val="0"/>
              </a:spcBef>
              <a:spcAft>
                <a:spcPts val="0"/>
              </a:spcAft>
            </a:pPr>
            <a:r>
              <a:rPr sz="1300" dirty="0">
                <a:solidFill>
                  <a:srgbClr val="000000"/>
                </a:solidFill>
                <a:latin typeface="PEELPA+Arial"/>
                <a:cs typeface="PEELPA+Arial"/>
              </a:rPr>
              <a:t>2. Terminator</a:t>
            </a:r>
            <a:r>
              <a:rPr sz="1300" spc="-25" dirty="0">
                <a:solidFill>
                  <a:srgbClr val="000000"/>
                </a:solidFill>
                <a:latin typeface="PEELPA+Arial"/>
                <a:cs typeface="PEELPA+Arial"/>
              </a:rPr>
              <a:t> </a:t>
            </a:r>
            <a:r>
              <a:rPr sz="1300" dirty="0">
                <a:solidFill>
                  <a:srgbClr val="000000"/>
                </a:solidFill>
                <a:latin typeface="PEELPA+Arial"/>
                <a:cs typeface="PEELPA+Arial"/>
              </a:rPr>
              <a:t>Tujuan</a:t>
            </a:r>
            <a:r>
              <a:rPr sz="1300" spc="12" dirty="0">
                <a:solidFill>
                  <a:srgbClr val="000000"/>
                </a:solidFill>
                <a:latin typeface="PEELPA+Arial"/>
                <a:cs typeface="PEELPA+Arial"/>
              </a:rPr>
              <a:t> </a:t>
            </a:r>
            <a:r>
              <a:rPr sz="1300" dirty="0">
                <a:solidFill>
                  <a:srgbClr val="000000"/>
                </a:solidFill>
                <a:latin typeface="PEELPA+Arial"/>
                <a:cs typeface="PEELPA+Arial"/>
              </a:rPr>
              <a:t>(</a:t>
            </a:r>
            <a:r>
              <a:rPr sz="1300" i="1" spc="11" dirty="0">
                <a:solidFill>
                  <a:srgbClr val="000000"/>
                </a:solidFill>
                <a:latin typeface="GCINAM+Arial,Italic"/>
                <a:cs typeface="GCINAM+Arial,Italic"/>
              </a:rPr>
              <a:t>sink</a:t>
            </a:r>
            <a:r>
              <a:rPr sz="1300" dirty="0">
                <a:solidFill>
                  <a:srgbClr val="000000"/>
                </a:solidFill>
                <a:latin typeface="PEELPA+Arial"/>
                <a:cs typeface="PEELPA+Arial"/>
              </a:rPr>
              <a:t>)</a:t>
            </a:r>
            <a:r>
              <a:rPr sz="1300" spc="-28" dirty="0">
                <a:solidFill>
                  <a:srgbClr val="000000"/>
                </a:solidFill>
                <a:latin typeface="PEELPA+Arial"/>
                <a:cs typeface="PEELPA+Arial"/>
              </a:rPr>
              <a:t> </a:t>
            </a:r>
            <a:r>
              <a:rPr sz="1300" dirty="0">
                <a:solidFill>
                  <a:srgbClr val="000000"/>
                </a:solidFill>
                <a:latin typeface="PEELPA+Arial"/>
                <a:cs typeface="PEELPA+Arial"/>
              </a:rPr>
              <a:t>:</a:t>
            </a:r>
            <a:r>
              <a:rPr sz="1300" spc="43" dirty="0">
                <a:solidFill>
                  <a:srgbClr val="000000"/>
                </a:solidFill>
                <a:latin typeface="PEELPA+Arial"/>
                <a:cs typeface="PEELPA+Arial"/>
              </a:rPr>
              <a:t> </a:t>
            </a:r>
            <a:r>
              <a:rPr sz="1300" dirty="0">
                <a:solidFill>
                  <a:srgbClr val="000000"/>
                </a:solidFill>
                <a:latin typeface="PEELPA+Arial"/>
                <a:cs typeface="PEELPA+Arial"/>
              </a:rPr>
              <a:t>merupakan</a:t>
            </a:r>
            <a:r>
              <a:rPr sz="1300" spc="934" dirty="0">
                <a:solidFill>
                  <a:srgbClr val="000000"/>
                </a:solidFill>
                <a:latin typeface="PEELPA+Arial"/>
                <a:cs typeface="PEELPA+Arial"/>
              </a:rPr>
              <a:t> </a:t>
            </a:r>
            <a:r>
              <a:rPr sz="1300" dirty="0">
                <a:solidFill>
                  <a:srgbClr val="000000"/>
                </a:solidFill>
                <a:latin typeface="PEELPA+Arial"/>
                <a:cs typeface="PEELPA+Arial"/>
              </a:rPr>
              <a:t>terminator</a:t>
            </a:r>
            <a:r>
              <a:rPr sz="1300" spc="914" dirty="0">
                <a:solidFill>
                  <a:srgbClr val="000000"/>
                </a:solidFill>
                <a:latin typeface="PEELPA+Arial"/>
                <a:cs typeface="PEELPA+Arial"/>
              </a:rPr>
              <a:t> </a:t>
            </a:r>
            <a:r>
              <a:rPr sz="1300" dirty="0">
                <a:solidFill>
                  <a:srgbClr val="000000"/>
                </a:solidFill>
                <a:latin typeface="PEELPA+Arial"/>
                <a:cs typeface="PEELPA+Arial"/>
              </a:rPr>
              <a:t>yang</a:t>
            </a:r>
            <a:r>
              <a:rPr sz="1300" spc="893" dirty="0">
                <a:solidFill>
                  <a:srgbClr val="000000"/>
                </a:solidFill>
                <a:latin typeface="PEELPA+Arial"/>
                <a:cs typeface="PEELPA+Arial"/>
              </a:rPr>
              <a:t> </a:t>
            </a:r>
            <a:r>
              <a:rPr sz="1300" dirty="0">
                <a:solidFill>
                  <a:srgbClr val="000000"/>
                </a:solidFill>
                <a:latin typeface="PEELPA+Arial"/>
                <a:cs typeface="PEELPA+Arial"/>
              </a:rPr>
              <a:t>menjadi</a:t>
            </a:r>
          </a:p>
          <a:p>
            <a:pPr marL="213372" marR="0">
              <a:lnSpc>
                <a:spcPts val="1461"/>
              </a:lnSpc>
              <a:spcBef>
                <a:spcPts val="74"/>
              </a:spcBef>
              <a:spcAft>
                <a:spcPts val="0"/>
              </a:spcAft>
            </a:pPr>
            <a:r>
              <a:rPr sz="1300" dirty="0">
                <a:solidFill>
                  <a:srgbClr val="000000"/>
                </a:solidFill>
                <a:latin typeface="PEELPA+Arial"/>
                <a:cs typeface="PEELPA+Arial"/>
              </a:rPr>
              <a:t>tujuan</a:t>
            </a:r>
            <a:r>
              <a:rPr sz="1300" spc="391" dirty="0">
                <a:solidFill>
                  <a:srgbClr val="000000"/>
                </a:solidFill>
                <a:latin typeface="PEELPA+Arial"/>
                <a:cs typeface="PEELPA+Arial"/>
              </a:rPr>
              <a:t> </a:t>
            </a:r>
            <a:r>
              <a:rPr sz="1300" dirty="0">
                <a:solidFill>
                  <a:srgbClr val="000000"/>
                </a:solidFill>
                <a:latin typeface="PEELPA+Arial"/>
                <a:cs typeface="PEELPA+Arial"/>
              </a:rPr>
              <a:t>data</a:t>
            </a:r>
            <a:r>
              <a:rPr sz="1300" spc="-15" dirty="0">
                <a:solidFill>
                  <a:srgbClr val="000000"/>
                </a:solidFill>
                <a:latin typeface="PEELPA+Arial"/>
                <a:cs typeface="PEELPA+Arial"/>
              </a:rPr>
              <a:t> </a:t>
            </a:r>
            <a:r>
              <a:rPr sz="1300" dirty="0">
                <a:solidFill>
                  <a:srgbClr val="000000"/>
                </a:solidFill>
                <a:latin typeface="PEELPA+Arial"/>
                <a:cs typeface="PEELPA+Arial"/>
              </a:rPr>
              <a:t>/</a:t>
            </a:r>
            <a:r>
              <a:rPr sz="1300" spc="12" dirty="0">
                <a:solidFill>
                  <a:srgbClr val="000000"/>
                </a:solidFill>
                <a:latin typeface="PEELPA+Arial"/>
                <a:cs typeface="PEELPA+Arial"/>
              </a:rPr>
              <a:t> </a:t>
            </a:r>
            <a:r>
              <a:rPr sz="1300" dirty="0">
                <a:solidFill>
                  <a:srgbClr val="000000"/>
                </a:solidFill>
                <a:latin typeface="PEELPA+Arial"/>
                <a:cs typeface="PEELPA+Arial"/>
              </a:rPr>
              <a:t>informasi</a:t>
            </a:r>
            <a:r>
              <a:rPr sz="1300" spc="12" dirty="0">
                <a:solidFill>
                  <a:srgbClr val="000000"/>
                </a:solidFill>
                <a:latin typeface="PEELPA+Arial"/>
                <a:cs typeface="PEELPA+Arial"/>
              </a:rPr>
              <a:t> </a:t>
            </a:r>
            <a:r>
              <a:rPr sz="1300" dirty="0">
                <a:solidFill>
                  <a:srgbClr val="000000"/>
                </a:solidFill>
                <a:latin typeface="PEELPA+Arial"/>
                <a:cs typeface="PEELPA+Arial"/>
              </a:rPr>
              <a:t>sistem.</a:t>
            </a:r>
          </a:p>
        </p:txBody>
      </p:sp>
      <p:sp>
        <p:nvSpPr>
          <p:cNvPr id="29" name="object 29"/>
          <p:cNvSpPr txBox="1"/>
          <p:nvPr/>
        </p:nvSpPr>
        <p:spPr>
          <a:xfrm>
            <a:off x="1865363" y="6565347"/>
            <a:ext cx="838552" cy="56266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94488" marR="0">
              <a:lnSpc>
                <a:spcPts val="1361"/>
              </a:lnSpc>
              <a:spcBef>
                <a:spcPts val="0"/>
              </a:spcBef>
              <a:spcAft>
                <a:spcPts val="0"/>
              </a:spcAft>
            </a:pPr>
            <a:r>
              <a:rPr sz="1150" dirty="0">
                <a:solidFill>
                  <a:srgbClr val="000000"/>
                </a:solidFill>
                <a:latin typeface="ETRWEW+Tahoma"/>
                <a:cs typeface="ETRWEW+Tahoma"/>
              </a:rPr>
              <a:t>Bagian</a:t>
            </a:r>
          </a:p>
          <a:p>
            <a:pPr marL="0" marR="0">
              <a:lnSpc>
                <a:spcPts val="1344"/>
              </a:lnSpc>
              <a:spcBef>
                <a:spcPts val="0"/>
              </a:spcBef>
              <a:spcAft>
                <a:spcPts val="0"/>
              </a:spcAft>
            </a:pPr>
            <a:r>
              <a:rPr sz="1150" dirty="0">
                <a:solidFill>
                  <a:srgbClr val="000000"/>
                </a:solidFill>
                <a:latin typeface="ETRWEW+Tahoma"/>
                <a:cs typeface="ETRWEW+Tahoma"/>
              </a:rPr>
              <a:t>Penjualan</a:t>
            </a:r>
          </a:p>
        </p:txBody>
      </p:sp>
      <p:sp>
        <p:nvSpPr>
          <p:cNvPr id="30" name="object 30"/>
          <p:cNvSpPr txBox="1"/>
          <p:nvPr/>
        </p:nvSpPr>
        <p:spPr>
          <a:xfrm>
            <a:off x="1530155" y="7182254"/>
            <a:ext cx="5548250" cy="43168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449"/>
              </a:lnSpc>
              <a:spcBef>
                <a:spcPts val="0"/>
              </a:spcBef>
              <a:spcAft>
                <a:spcPts val="0"/>
              </a:spcAft>
            </a:pPr>
            <a:r>
              <a:rPr sz="1300" b="1" dirty="0">
                <a:solidFill>
                  <a:srgbClr val="000000"/>
                </a:solidFill>
                <a:latin typeface="DSPFOT+TimesNewRoman,Bold"/>
                <a:cs typeface="DSPFOT+TimesNewRoman,Bold"/>
              </a:rPr>
              <a:t>Terminator</a:t>
            </a:r>
            <a:r>
              <a:rPr sz="1300" b="1" spc="18" dirty="0">
                <a:solidFill>
                  <a:srgbClr val="000000"/>
                </a:solidFill>
                <a:latin typeface="DSPFOT+TimesNewRoman,Bold"/>
                <a:cs typeface="DSPFOT+TimesNewRoman,Bold"/>
              </a:rPr>
              <a:t> </a:t>
            </a:r>
            <a:r>
              <a:rPr sz="1300" b="1" dirty="0">
                <a:solidFill>
                  <a:srgbClr val="000000"/>
                </a:solidFill>
                <a:latin typeface="DSPFOT+TimesNewRoman,Bold"/>
                <a:cs typeface="DSPFOT+TimesNewRoman,Bold"/>
              </a:rPr>
              <a:t>Sumber</a:t>
            </a:r>
            <a:r>
              <a:rPr sz="1300" b="1" spc="1519" dirty="0">
                <a:solidFill>
                  <a:srgbClr val="000000"/>
                </a:solidFill>
                <a:latin typeface="DSPFOT+TimesNewRoman,Bold"/>
                <a:cs typeface="DSPFOT+TimesNewRoman,Bold"/>
              </a:rPr>
              <a:t> </a:t>
            </a:r>
            <a:r>
              <a:rPr sz="1300" b="1" dirty="0">
                <a:solidFill>
                  <a:srgbClr val="000000"/>
                </a:solidFill>
                <a:latin typeface="DSPFOT+TimesNewRoman,Bold"/>
                <a:cs typeface="DSPFOT+TimesNewRoman,Bold"/>
              </a:rPr>
              <a:t>Terminator</a:t>
            </a:r>
            <a:r>
              <a:rPr sz="1300" b="1" spc="-18" dirty="0">
                <a:solidFill>
                  <a:srgbClr val="000000"/>
                </a:solidFill>
                <a:latin typeface="DSPFOT+TimesNewRoman,Bold"/>
                <a:cs typeface="DSPFOT+TimesNewRoman,Bold"/>
              </a:rPr>
              <a:t> </a:t>
            </a:r>
            <a:r>
              <a:rPr sz="1300" b="1" dirty="0">
                <a:solidFill>
                  <a:srgbClr val="000000"/>
                </a:solidFill>
                <a:latin typeface="DSPFOT+TimesNewRoman,Bold"/>
                <a:cs typeface="DSPFOT+TimesNewRoman,Bold"/>
              </a:rPr>
              <a:t>Tujuan</a:t>
            </a:r>
            <a:r>
              <a:rPr sz="1300" b="1" spc="1488" dirty="0">
                <a:solidFill>
                  <a:srgbClr val="000000"/>
                </a:solidFill>
                <a:latin typeface="DSPFOT+TimesNewRoman,Bold"/>
                <a:cs typeface="DSPFOT+TimesNewRoman,Bold"/>
              </a:rPr>
              <a:t> </a:t>
            </a:r>
            <a:r>
              <a:rPr sz="1300" b="1" dirty="0">
                <a:solidFill>
                  <a:srgbClr val="000000"/>
                </a:solidFill>
                <a:latin typeface="DSPFOT+TimesNewRoman,Bold"/>
                <a:cs typeface="DSPFOT+TimesNewRoman,Bold"/>
              </a:rPr>
              <a:t>T. Tujuan</a:t>
            </a:r>
            <a:r>
              <a:rPr sz="1300" b="1" spc="15" dirty="0">
                <a:solidFill>
                  <a:srgbClr val="000000"/>
                </a:solidFill>
                <a:latin typeface="DSPFOT+TimesNewRoman,Bold"/>
                <a:cs typeface="DSPFOT+TimesNewRoman,Bold"/>
              </a:rPr>
              <a:t> </a:t>
            </a:r>
            <a:r>
              <a:rPr sz="1300" b="1" dirty="0">
                <a:solidFill>
                  <a:srgbClr val="000000"/>
                </a:solidFill>
                <a:latin typeface="DSPFOT+TimesNewRoman,Bold"/>
                <a:cs typeface="DSPFOT+TimesNewRoman,Bold"/>
              </a:rPr>
              <a:t>&amp;</a:t>
            </a:r>
            <a:r>
              <a:rPr sz="1300" b="1" spc="25" dirty="0">
                <a:solidFill>
                  <a:srgbClr val="000000"/>
                </a:solidFill>
                <a:latin typeface="DSPFOT+TimesNewRoman,Bold"/>
                <a:cs typeface="DSPFOT+TimesNewRoman,Bold"/>
              </a:rPr>
              <a:t> </a:t>
            </a:r>
            <a:r>
              <a:rPr sz="1300" b="1" dirty="0">
                <a:solidFill>
                  <a:srgbClr val="000000"/>
                </a:solidFill>
                <a:latin typeface="DSPFOT+TimesNewRoman,Bold"/>
                <a:cs typeface="DSPFOT+TimesNewRoman,Bold"/>
              </a:rPr>
              <a:t>Sumber</a:t>
            </a:r>
          </a:p>
        </p:txBody>
      </p:sp>
      <p:sp>
        <p:nvSpPr>
          <p:cNvPr id="31" name="object 31"/>
          <p:cNvSpPr txBox="1"/>
          <p:nvPr/>
        </p:nvSpPr>
        <p:spPr>
          <a:xfrm>
            <a:off x="1402054" y="7563936"/>
            <a:ext cx="5950277" cy="81429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461"/>
              </a:lnSpc>
              <a:spcBef>
                <a:spcPts val="0"/>
              </a:spcBef>
              <a:spcAft>
                <a:spcPts val="0"/>
              </a:spcAft>
            </a:pPr>
            <a:r>
              <a:rPr sz="1300" dirty="0">
                <a:solidFill>
                  <a:srgbClr val="000000"/>
                </a:solidFill>
                <a:latin typeface="PEELPA+Arial"/>
                <a:cs typeface="PEELPA+Arial"/>
              </a:rPr>
              <a:t>Terminator</a:t>
            </a:r>
            <a:r>
              <a:rPr sz="1300" spc="644" dirty="0">
                <a:solidFill>
                  <a:srgbClr val="000000"/>
                </a:solidFill>
                <a:latin typeface="PEELPA+Arial"/>
                <a:cs typeface="PEELPA+Arial"/>
              </a:rPr>
              <a:t> </a:t>
            </a:r>
            <a:r>
              <a:rPr sz="1300" dirty="0">
                <a:solidFill>
                  <a:srgbClr val="000000"/>
                </a:solidFill>
                <a:latin typeface="PEELPA+Arial"/>
                <a:cs typeface="PEELPA+Arial"/>
              </a:rPr>
              <a:t>dapat</a:t>
            </a:r>
            <a:r>
              <a:rPr sz="1300" spc="650" dirty="0">
                <a:solidFill>
                  <a:srgbClr val="000000"/>
                </a:solidFill>
                <a:latin typeface="PEELPA+Arial"/>
                <a:cs typeface="PEELPA+Arial"/>
              </a:rPr>
              <a:t> </a:t>
            </a:r>
            <a:r>
              <a:rPr sz="1300" dirty="0">
                <a:solidFill>
                  <a:srgbClr val="000000"/>
                </a:solidFill>
                <a:latin typeface="PEELPA+Arial"/>
                <a:cs typeface="PEELPA+Arial"/>
              </a:rPr>
              <a:t>berupa</a:t>
            </a:r>
            <a:r>
              <a:rPr sz="1300" spc="678" dirty="0">
                <a:solidFill>
                  <a:srgbClr val="000000"/>
                </a:solidFill>
                <a:latin typeface="PEELPA+Arial"/>
                <a:cs typeface="PEELPA+Arial"/>
              </a:rPr>
              <a:t> </a:t>
            </a:r>
            <a:r>
              <a:rPr sz="1300" dirty="0">
                <a:solidFill>
                  <a:srgbClr val="000000"/>
                </a:solidFill>
                <a:latin typeface="PEELPA+Arial"/>
                <a:cs typeface="PEELPA+Arial"/>
              </a:rPr>
              <a:t>orang,</a:t>
            </a:r>
            <a:r>
              <a:rPr sz="1300" spc="640" dirty="0">
                <a:solidFill>
                  <a:srgbClr val="000000"/>
                </a:solidFill>
                <a:latin typeface="PEELPA+Arial"/>
                <a:cs typeface="PEELPA+Arial"/>
              </a:rPr>
              <a:t> </a:t>
            </a:r>
            <a:r>
              <a:rPr sz="1300" dirty="0">
                <a:solidFill>
                  <a:srgbClr val="000000"/>
                </a:solidFill>
                <a:latin typeface="PEELPA+Arial"/>
                <a:cs typeface="PEELPA+Arial"/>
              </a:rPr>
              <a:t>sekelompok</a:t>
            </a:r>
            <a:r>
              <a:rPr sz="1300" spc="671" dirty="0">
                <a:solidFill>
                  <a:srgbClr val="000000"/>
                </a:solidFill>
                <a:latin typeface="PEELPA+Arial"/>
                <a:cs typeface="PEELPA+Arial"/>
              </a:rPr>
              <a:t> </a:t>
            </a:r>
            <a:r>
              <a:rPr sz="1300" dirty="0">
                <a:solidFill>
                  <a:srgbClr val="000000"/>
                </a:solidFill>
                <a:latin typeface="PEELPA+Arial"/>
                <a:cs typeface="PEELPA+Arial"/>
              </a:rPr>
              <a:t>orang,</a:t>
            </a:r>
            <a:r>
              <a:rPr sz="1300" spc="640" dirty="0">
                <a:solidFill>
                  <a:srgbClr val="000000"/>
                </a:solidFill>
                <a:latin typeface="PEELPA+Arial"/>
                <a:cs typeface="PEELPA+Arial"/>
              </a:rPr>
              <a:t> </a:t>
            </a:r>
            <a:r>
              <a:rPr sz="1300" dirty="0">
                <a:solidFill>
                  <a:srgbClr val="000000"/>
                </a:solidFill>
                <a:latin typeface="PEELPA+Arial"/>
                <a:cs typeface="PEELPA+Arial"/>
              </a:rPr>
              <a:t>organisasi,</a:t>
            </a:r>
          </a:p>
          <a:p>
            <a:pPr marL="0" marR="0">
              <a:lnSpc>
                <a:spcPts val="1461"/>
              </a:lnSpc>
              <a:spcBef>
                <a:spcPts val="26"/>
              </a:spcBef>
              <a:spcAft>
                <a:spcPts val="0"/>
              </a:spcAft>
            </a:pPr>
            <a:r>
              <a:rPr sz="1300" dirty="0">
                <a:solidFill>
                  <a:srgbClr val="000000"/>
                </a:solidFill>
                <a:latin typeface="PEELPA+Arial"/>
                <a:cs typeface="PEELPA+Arial"/>
              </a:rPr>
              <a:t>departemen</a:t>
            </a:r>
            <a:r>
              <a:rPr sz="1300" spc="123" dirty="0">
                <a:solidFill>
                  <a:srgbClr val="000000"/>
                </a:solidFill>
                <a:latin typeface="PEELPA+Arial"/>
                <a:cs typeface="PEELPA+Arial"/>
              </a:rPr>
              <a:t> </a:t>
            </a:r>
            <a:r>
              <a:rPr sz="1300" spc="40" dirty="0">
                <a:solidFill>
                  <a:srgbClr val="000000"/>
                </a:solidFill>
                <a:latin typeface="PEELPA+Arial"/>
                <a:cs typeface="PEELPA+Arial"/>
              </a:rPr>
              <a:t>di</a:t>
            </a:r>
            <a:r>
              <a:rPr sz="1300" spc="51" dirty="0">
                <a:solidFill>
                  <a:srgbClr val="000000"/>
                </a:solidFill>
                <a:latin typeface="PEELPA+Arial"/>
                <a:cs typeface="PEELPA+Arial"/>
              </a:rPr>
              <a:t> </a:t>
            </a:r>
            <a:r>
              <a:rPr sz="1300" dirty="0">
                <a:solidFill>
                  <a:srgbClr val="000000"/>
                </a:solidFill>
                <a:latin typeface="PEELPA+Arial"/>
                <a:cs typeface="PEELPA+Arial"/>
              </a:rPr>
              <a:t>dalam</a:t>
            </a:r>
            <a:r>
              <a:rPr sz="1300" spc="182" dirty="0">
                <a:solidFill>
                  <a:srgbClr val="000000"/>
                </a:solidFill>
                <a:latin typeface="PEELPA+Arial"/>
                <a:cs typeface="PEELPA+Arial"/>
              </a:rPr>
              <a:t> </a:t>
            </a:r>
            <a:r>
              <a:rPr sz="1300" dirty="0">
                <a:solidFill>
                  <a:srgbClr val="000000"/>
                </a:solidFill>
                <a:latin typeface="PEELPA+Arial"/>
                <a:cs typeface="PEELPA+Arial"/>
              </a:rPr>
              <a:t>organisasi,</a:t>
            </a:r>
            <a:r>
              <a:rPr sz="1300" spc="110" dirty="0">
                <a:solidFill>
                  <a:srgbClr val="000000"/>
                </a:solidFill>
                <a:latin typeface="PEELPA+Arial"/>
                <a:cs typeface="PEELPA+Arial"/>
              </a:rPr>
              <a:t> </a:t>
            </a:r>
            <a:r>
              <a:rPr sz="1300" dirty="0">
                <a:solidFill>
                  <a:srgbClr val="000000"/>
                </a:solidFill>
                <a:latin typeface="PEELPA+Arial"/>
                <a:cs typeface="PEELPA+Arial"/>
              </a:rPr>
              <a:t>atau</a:t>
            </a:r>
            <a:r>
              <a:rPr sz="1300" spc="112" dirty="0">
                <a:solidFill>
                  <a:srgbClr val="000000"/>
                </a:solidFill>
                <a:latin typeface="PEELPA+Arial"/>
                <a:cs typeface="PEELPA+Arial"/>
              </a:rPr>
              <a:t> </a:t>
            </a:r>
            <a:r>
              <a:rPr sz="1300" dirty="0">
                <a:solidFill>
                  <a:srgbClr val="000000"/>
                </a:solidFill>
                <a:latin typeface="PEELPA+Arial"/>
                <a:cs typeface="PEELPA+Arial"/>
              </a:rPr>
              <a:t>perusahaan</a:t>
            </a:r>
            <a:r>
              <a:rPr sz="1300" spc="128" dirty="0">
                <a:solidFill>
                  <a:srgbClr val="000000"/>
                </a:solidFill>
                <a:latin typeface="PEELPA+Arial"/>
                <a:cs typeface="PEELPA+Arial"/>
              </a:rPr>
              <a:t> </a:t>
            </a:r>
            <a:r>
              <a:rPr sz="1300" dirty="0">
                <a:solidFill>
                  <a:srgbClr val="000000"/>
                </a:solidFill>
                <a:latin typeface="PEELPA+Arial"/>
                <a:cs typeface="PEELPA+Arial"/>
              </a:rPr>
              <a:t>yang</a:t>
            </a:r>
            <a:r>
              <a:rPr sz="1300" spc="134" dirty="0">
                <a:solidFill>
                  <a:srgbClr val="000000"/>
                </a:solidFill>
                <a:latin typeface="PEELPA+Arial"/>
                <a:cs typeface="PEELPA+Arial"/>
              </a:rPr>
              <a:t> </a:t>
            </a:r>
            <a:r>
              <a:rPr sz="1300" dirty="0">
                <a:solidFill>
                  <a:srgbClr val="000000"/>
                </a:solidFill>
                <a:latin typeface="PEELPA+Arial"/>
                <a:cs typeface="PEELPA+Arial"/>
              </a:rPr>
              <a:t>sama</a:t>
            </a:r>
            <a:r>
              <a:rPr sz="1300" spc="155" dirty="0">
                <a:solidFill>
                  <a:srgbClr val="000000"/>
                </a:solidFill>
                <a:latin typeface="PEELPA+Arial"/>
                <a:cs typeface="PEELPA+Arial"/>
              </a:rPr>
              <a:t> </a:t>
            </a:r>
            <a:r>
              <a:rPr sz="1300" dirty="0">
                <a:solidFill>
                  <a:srgbClr val="000000"/>
                </a:solidFill>
                <a:latin typeface="PEELPA+Arial"/>
                <a:cs typeface="PEELPA+Arial"/>
              </a:rPr>
              <a:t>tetapi</a:t>
            </a:r>
          </a:p>
          <a:p>
            <a:pPr marL="0" marR="0">
              <a:lnSpc>
                <a:spcPts val="1461"/>
              </a:lnSpc>
              <a:spcBef>
                <a:spcPts val="50"/>
              </a:spcBef>
              <a:spcAft>
                <a:spcPts val="0"/>
              </a:spcAft>
            </a:pPr>
            <a:r>
              <a:rPr sz="1300" dirty="0">
                <a:solidFill>
                  <a:srgbClr val="000000"/>
                </a:solidFill>
                <a:latin typeface="PEELPA+Arial"/>
                <a:cs typeface="PEELPA+Arial"/>
              </a:rPr>
              <a:t>di luar</a:t>
            </a:r>
            <a:r>
              <a:rPr sz="1300" spc="15" dirty="0">
                <a:solidFill>
                  <a:srgbClr val="000000"/>
                </a:solidFill>
                <a:latin typeface="PEELPA+Arial"/>
                <a:cs typeface="PEELPA+Arial"/>
              </a:rPr>
              <a:t> </a:t>
            </a:r>
            <a:r>
              <a:rPr sz="1300" dirty="0">
                <a:solidFill>
                  <a:srgbClr val="000000"/>
                </a:solidFill>
                <a:latin typeface="PEELPA+Arial"/>
                <a:cs typeface="PEELPA+Arial"/>
              </a:rPr>
              <a:t>kendali</a:t>
            </a:r>
            <a:r>
              <a:rPr sz="1300" spc="-43" dirty="0">
                <a:solidFill>
                  <a:srgbClr val="000000"/>
                </a:solidFill>
                <a:latin typeface="PEELPA+Arial"/>
                <a:cs typeface="PEELPA+Arial"/>
              </a:rPr>
              <a:t> </a:t>
            </a:r>
            <a:r>
              <a:rPr sz="1300" dirty="0">
                <a:solidFill>
                  <a:srgbClr val="000000"/>
                </a:solidFill>
                <a:latin typeface="PEELPA+Arial"/>
                <a:cs typeface="PEELPA+Arial"/>
              </a:rPr>
              <a:t>sistem</a:t>
            </a:r>
            <a:r>
              <a:rPr sz="1300" spc="27" dirty="0">
                <a:solidFill>
                  <a:srgbClr val="000000"/>
                </a:solidFill>
                <a:latin typeface="PEELPA+Arial"/>
                <a:cs typeface="PEELPA+Arial"/>
              </a:rPr>
              <a:t> </a:t>
            </a:r>
            <a:r>
              <a:rPr sz="1300" dirty="0">
                <a:solidFill>
                  <a:srgbClr val="000000"/>
                </a:solidFill>
                <a:latin typeface="PEELPA+Arial"/>
                <a:cs typeface="PEELPA+Arial"/>
              </a:rPr>
              <a:t>yang</a:t>
            </a:r>
            <a:r>
              <a:rPr sz="1300" spc="12" dirty="0">
                <a:solidFill>
                  <a:srgbClr val="000000"/>
                </a:solidFill>
                <a:latin typeface="PEELPA+Arial"/>
                <a:cs typeface="PEELPA+Arial"/>
              </a:rPr>
              <a:t> </a:t>
            </a:r>
            <a:r>
              <a:rPr sz="1300" dirty="0">
                <a:solidFill>
                  <a:srgbClr val="000000"/>
                </a:solidFill>
                <a:latin typeface="PEELPA+Arial"/>
                <a:cs typeface="PEELPA+Arial"/>
              </a:rPr>
              <a:t>sedang dibuat</a:t>
            </a:r>
            <a:r>
              <a:rPr sz="1300" spc="-37" dirty="0">
                <a:solidFill>
                  <a:srgbClr val="000000"/>
                </a:solidFill>
                <a:latin typeface="PEELPA+Arial"/>
                <a:cs typeface="PEELPA+Arial"/>
              </a:rPr>
              <a:t> </a:t>
            </a:r>
            <a:r>
              <a:rPr sz="1300" spc="10" dirty="0">
                <a:solidFill>
                  <a:srgbClr val="000000"/>
                </a:solidFill>
                <a:latin typeface="PEELPA+Arial"/>
                <a:cs typeface="PEELPA+Arial"/>
              </a:rPr>
              <a:t>modelnya.</a:t>
            </a:r>
          </a:p>
        </p:txBody>
      </p:sp>
      <p:sp>
        <p:nvSpPr>
          <p:cNvPr id="32" name="object 32"/>
          <p:cNvSpPr txBox="1"/>
          <p:nvPr/>
        </p:nvSpPr>
        <p:spPr>
          <a:xfrm>
            <a:off x="1402054" y="8328959"/>
            <a:ext cx="5949270" cy="82037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461"/>
              </a:lnSpc>
              <a:spcBef>
                <a:spcPts val="0"/>
              </a:spcBef>
              <a:spcAft>
                <a:spcPts val="0"/>
              </a:spcAft>
            </a:pPr>
            <a:r>
              <a:rPr sz="1300" dirty="0">
                <a:solidFill>
                  <a:srgbClr val="000000"/>
                </a:solidFill>
                <a:latin typeface="PEELPA+Arial"/>
                <a:cs typeface="PEELPA+Arial"/>
              </a:rPr>
              <a:t>Terminator</a:t>
            </a:r>
            <a:r>
              <a:rPr sz="1300" spc="127" dirty="0">
                <a:solidFill>
                  <a:srgbClr val="000000"/>
                </a:solidFill>
                <a:latin typeface="PEELPA+Arial"/>
                <a:cs typeface="PEELPA+Arial"/>
              </a:rPr>
              <a:t> </a:t>
            </a:r>
            <a:r>
              <a:rPr sz="1300" dirty="0">
                <a:solidFill>
                  <a:srgbClr val="000000"/>
                </a:solidFill>
                <a:latin typeface="PEELPA+Arial"/>
                <a:cs typeface="PEELPA+Arial"/>
              </a:rPr>
              <a:t>dapat</a:t>
            </a:r>
            <a:r>
              <a:rPr sz="1300" spc="133" dirty="0">
                <a:solidFill>
                  <a:srgbClr val="000000"/>
                </a:solidFill>
                <a:latin typeface="PEELPA+Arial"/>
                <a:cs typeface="PEELPA+Arial"/>
              </a:rPr>
              <a:t> </a:t>
            </a:r>
            <a:r>
              <a:rPr sz="1300" spc="15" dirty="0">
                <a:solidFill>
                  <a:srgbClr val="000000"/>
                </a:solidFill>
                <a:latin typeface="PEELPA+Arial"/>
                <a:cs typeface="PEELPA+Arial"/>
              </a:rPr>
              <a:t>juga</a:t>
            </a:r>
            <a:r>
              <a:rPr sz="1300" spc="140" dirty="0">
                <a:solidFill>
                  <a:srgbClr val="000000"/>
                </a:solidFill>
                <a:latin typeface="PEELPA+Arial"/>
                <a:cs typeface="PEELPA+Arial"/>
              </a:rPr>
              <a:t> </a:t>
            </a:r>
            <a:r>
              <a:rPr sz="1300" dirty="0">
                <a:solidFill>
                  <a:srgbClr val="000000"/>
                </a:solidFill>
                <a:latin typeface="PEELPA+Arial"/>
                <a:cs typeface="PEELPA+Arial"/>
              </a:rPr>
              <a:t>berupa</a:t>
            </a:r>
            <a:r>
              <a:rPr sz="1300" spc="169" dirty="0">
                <a:solidFill>
                  <a:srgbClr val="000000"/>
                </a:solidFill>
                <a:latin typeface="PEELPA+Arial"/>
                <a:cs typeface="PEELPA+Arial"/>
              </a:rPr>
              <a:t> </a:t>
            </a:r>
            <a:r>
              <a:rPr sz="1300" dirty="0">
                <a:solidFill>
                  <a:srgbClr val="000000"/>
                </a:solidFill>
                <a:latin typeface="PEELPA+Arial"/>
                <a:cs typeface="PEELPA+Arial"/>
              </a:rPr>
              <a:t>departemen,</a:t>
            </a:r>
            <a:r>
              <a:rPr sz="1300" spc="173" dirty="0">
                <a:solidFill>
                  <a:srgbClr val="000000"/>
                </a:solidFill>
                <a:latin typeface="PEELPA+Arial"/>
                <a:cs typeface="PEELPA+Arial"/>
              </a:rPr>
              <a:t> </a:t>
            </a:r>
            <a:r>
              <a:rPr sz="1300" dirty="0">
                <a:solidFill>
                  <a:srgbClr val="000000"/>
                </a:solidFill>
                <a:latin typeface="PEELPA+Arial"/>
                <a:cs typeface="PEELPA+Arial"/>
              </a:rPr>
              <a:t>divisi</a:t>
            </a:r>
            <a:r>
              <a:rPr sz="1300" spc="129" dirty="0">
                <a:solidFill>
                  <a:srgbClr val="000000"/>
                </a:solidFill>
                <a:latin typeface="PEELPA+Arial"/>
                <a:cs typeface="PEELPA+Arial"/>
              </a:rPr>
              <a:t> </a:t>
            </a:r>
            <a:r>
              <a:rPr sz="1300" dirty="0">
                <a:solidFill>
                  <a:srgbClr val="000000"/>
                </a:solidFill>
                <a:latin typeface="PEELPA+Arial"/>
                <a:cs typeface="PEELPA+Arial"/>
              </a:rPr>
              <a:t>atau</a:t>
            </a:r>
            <a:r>
              <a:rPr sz="1300" spc="154" dirty="0">
                <a:solidFill>
                  <a:srgbClr val="000000"/>
                </a:solidFill>
                <a:latin typeface="PEELPA+Arial"/>
                <a:cs typeface="PEELPA+Arial"/>
              </a:rPr>
              <a:t> </a:t>
            </a:r>
            <a:r>
              <a:rPr sz="1300" dirty="0">
                <a:solidFill>
                  <a:srgbClr val="000000"/>
                </a:solidFill>
                <a:latin typeface="PEELPA+Arial"/>
                <a:cs typeface="PEELPA+Arial"/>
              </a:rPr>
              <a:t>sistem</a:t>
            </a:r>
            <a:r>
              <a:rPr sz="1300" spc="169" dirty="0">
                <a:solidFill>
                  <a:srgbClr val="000000"/>
                </a:solidFill>
                <a:latin typeface="PEELPA+Arial"/>
                <a:cs typeface="PEELPA+Arial"/>
              </a:rPr>
              <a:t> </a:t>
            </a:r>
            <a:r>
              <a:rPr sz="1300" dirty="0">
                <a:solidFill>
                  <a:srgbClr val="000000"/>
                </a:solidFill>
                <a:latin typeface="PEELPA+Arial"/>
                <a:cs typeface="PEELPA+Arial"/>
              </a:rPr>
              <a:t>di</a:t>
            </a:r>
            <a:r>
              <a:rPr sz="1300" spc="127" dirty="0">
                <a:solidFill>
                  <a:srgbClr val="000000"/>
                </a:solidFill>
                <a:latin typeface="PEELPA+Arial"/>
                <a:cs typeface="PEELPA+Arial"/>
              </a:rPr>
              <a:t> </a:t>
            </a:r>
            <a:r>
              <a:rPr sz="1300" dirty="0">
                <a:solidFill>
                  <a:srgbClr val="000000"/>
                </a:solidFill>
                <a:latin typeface="PEELPA+Arial"/>
                <a:cs typeface="PEELPA+Arial"/>
              </a:rPr>
              <a:t>luar</a:t>
            </a:r>
          </a:p>
          <a:p>
            <a:pPr marL="0" marR="0">
              <a:lnSpc>
                <a:spcPts val="1461"/>
              </a:lnSpc>
              <a:spcBef>
                <a:spcPts val="74"/>
              </a:spcBef>
              <a:spcAft>
                <a:spcPts val="0"/>
              </a:spcAft>
            </a:pPr>
            <a:r>
              <a:rPr sz="1300" dirty="0">
                <a:solidFill>
                  <a:srgbClr val="000000"/>
                </a:solidFill>
                <a:latin typeface="PEELPA+Arial"/>
                <a:cs typeface="PEELPA+Arial"/>
              </a:rPr>
              <a:t>sistem</a:t>
            </a:r>
            <a:r>
              <a:rPr sz="1300" spc="1381" dirty="0">
                <a:solidFill>
                  <a:srgbClr val="000000"/>
                </a:solidFill>
                <a:latin typeface="PEELPA+Arial"/>
                <a:cs typeface="PEELPA+Arial"/>
              </a:rPr>
              <a:t> </a:t>
            </a:r>
            <a:r>
              <a:rPr sz="1300" dirty="0">
                <a:solidFill>
                  <a:srgbClr val="000000"/>
                </a:solidFill>
                <a:latin typeface="PEELPA+Arial"/>
                <a:cs typeface="PEELPA+Arial"/>
              </a:rPr>
              <a:t>yang</a:t>
            </a:r>
            <a:r>
              <a:rPr sz="1300" spc="1373" dirty="0">
                <a:solidFill>
                  <a:srgbClr val="000000"/>
                </a:solidFill>
                <a:latin typeface="PEELPA+Arial"/>
                <a:cs typeface="PEELPA+Arial"/>
              </a:rPr>
              <a:t> </a:t>
            </a:r>
            <a:r>
              <a:rPr sz="1300" dirty="0">
                <a:solidFill>
                  <a:srgbClr val="000000"/>
                </a:solidFill>
                <a:latin typeface="PEELPA+Arial"/>
                <a:cs typeface="PEELPA+Arial"/>
              </a:rPr>
              <a:t>berkomunikasi</a:t>
            </a:r>
            <a:r>
              <a:rPr sz="1300" spc="1352" dirty="0">
                <a:solidFill>
                  <a:srgbClr val="000000"/>
                </a:solidFill>
                <a:latin typeface="PEELPA+Arial"/>
                <a:cs typeface="PEELPA+Arial"/>
              </a:rPr>
              <a:t> </a:t>
            </a:r>
            <a:r>
              <a:rPr sz="1300" dirty="0">
                <a:solidFill>
                  <a:srgbClr val="000000"/>
                </a:solidFill>
                <a:latin typeface="PEELPA+Arial"/>
                <a:cs typeface="PEELPA+Arial"/>
              </a:rPr>
              <a:t>dengan</a:t>
            </a:r>
            <a:r>
              <a:rPr sz="1300" spc="1330" dirty="0">
                <a:solidFill>
                  <a:srgbClr val="000000"/>
                </a:solidFill>
                <a:latin typeface="PEELPA+Arial"/>
                <a:cs typeface="PEELPA+Arial"/>
              </a:rPr>
              <a:t> </a:t>
            </a:r>
            <a:r>
              <a:rPr sz="1300" dirty="0">
                <a:solidFill>
                  <a:srgbClr val="000000"/>
                </a:solidFill>
                <a:latin typeface="PEELPA+Arial"/>
                <a:cs typeface="PEELPA+Arial"/>
              </a:rPr>
              <a:t>sistem</a:t>
            </a:r>
            <a:r>
              <a:rPr sz="1300" spc="1369" dirty="0">
                <a:solidFill>
                  <a:srgbClr val="000000"/>
                </a:solidFill>
                <a:latin typeface="PEELPA+Arial"/>
                <a:cs typeface="PEELPA+Arial"/>
              </a:rPr>
              <a:t> </a:t>
            </a:r>
            <a:r>
              <a:rPr sz="1300" dirty="0">
                <a:solidFill>
                  <a:srgbClr val="000000"/>
                </a:solidFill>
                <a:latin typeface="PEELPA+Arial"/>
                <a:cs typeface="PEELPA+Arial"/>
              </a:rPr>
              <a:t>yang</a:t>
            </a:r>
            <a:r>
              <a:rPr sz="1300" spc="1336" dirty="0">
                <a:solidFill>
                  <a:srgbClr val="000000"/>
                </a:solidFill>
                <a:latin typeface="PEELPA+Arial"/>
                <a:cs typeface="PEELPA+Arial"/>
              </a:rPr>
              <a:t> </a:t>
            </a:r>
            <a:r>
              <a:rPr sz="1300" spc="10" dirty="0">
                <a:solidFill>
                  <a:srgbClr val="000000"/>
                </a:solidFill>
                <a:latin typeface="PEELPA+Arial"/>
                <a:cs typeface="PEELPA+Arial"/>
              </a:rPr>
              <a:t>sedang</a:t>
            </a:r>
          </a:p>
          <a:p>
            <a:pPr marL="0" marR="0">
              <a:lnSpc>
                <a:spcPts val="1461"/>
              </a:lnSpc>
              <a:spcBef>
                <a:spcPts val="50"/>
              </a:spcBef>
              <a:spcAft>
                <a:spcPts val="0"/>
              </a:spcAft>
            </a:pPr>
            <a:r>
              <a:rPr sz="1300" dirty="0">
                <a:solidFill>
                  <a:srgbClr val="000000"/>
                </a:solidFill>
                <a:latin typeface="PEELPA+Arial"/>
                <a:cs typeface="PEELPA+Arial"/>
              </a:rPr>
              <a:t>dikembangkan.</a:t>
            </a:r>
          </a:p>
        </p:txBody>
      </p:sp>
      <p:sp>
        <p:nvSpPr>
          <p:cNvPr id="33" name="object 33"/>
          <p:cNvSpPr txBox="1"/>
          <p:nvPr/>
        </p:nvSpPr>
        <p:spPr>
          <a:xfrm>
            <a:off x="1402080" y="9168903"/>
            <a:ext cx="2055658" cy="31539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061"/>
              </a:lnSpc>
              <a:spcBef>
                <a:spcPts val="0"/>
              </a:spcBef>
              <a:spcAft>
                <a:spcPts val="0"/>
              </a:spcAft>
            </a:pPr>
            <a:r>
              <a:rPr sz="950" i="1" dirty="0">
                <a:solidFill>
                  <a:srgbClr val="000000"/>
                </a:solidFill>
                <a:latin typeface="GCINAM+Arial,Italic"/>
                <a:cs typeface="GCINAM+Arial,Italic"/>
              </a:rPr>
              <a:t>Analisis dan Perancangan Sistem</a:t>
            </a:r>
          </a:p>
        </p:txBody>
      </p:sp>
      <p:sp>
        <p:nvSpPr>
          <p:cNvPr id="34" name="object 34"/>
          <p:cNvSpPr txBox="1"/>
          <p:nvPr/>
        </p:nvSpPr>
        <p:spPr>
          <a:xfrm>
            <a:off x="5876119" y="9168903"/>
            <a:ext cx="756375" cy="31539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061"/>
              </a:lnSpc>
              <a:spcBef>
                <a:spcPts val="0"/>
              </a:spcBef>
              <a:spcAft>
                <a:spcPts val="0"/>
              </a:spcAft>
            </a:pPr>
            <a:r>
              <a:rPr sz="950" i="1" dirty="0">
                <a:solidFill>
                  <a:srgbClr val="000000"/>
                </a:solidFill>
                <a:latin typeface="GCINAM+Arial,Italic"/>
                <a:cs typeface="GCINAM+Arial,Italic"/>
              </a:rPr>
              <a:t>Halaman 2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ject 1"/>
          <p:cNvSpPr/>
          <p:nvPr/>
        </p:nvSpPr>
        <p:spPr>
          <a:xfrm>
            <a:off x="1383779" y="9165335"/>
            <a:ext cx="5209031" cy="609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" name="object 2"/>
          <p:cNvSpPr/>
          <p:nvPr/>
        </p:nvSpPr>
        <p:spPr>
          <a:xfrm>
            <a:off x="1612379" y="6455664"/>
            <a:ext cx="1892820" cy="77420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4017251" y="6455664"/>
            <a:ext cx="2066556" cy="77420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612379" y="7943088"/>
            <a:ext cx="1807463" cy="774204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3931920" y="7943088"/>
            <a:ext cx="2151888" cy="774204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1402067" y="861497"/>
            <a:ext cx="5951977" cy="101239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" marR="0">
              <a:lnSpc>
                <a:spcPts val="1461"/>
              </a:lnSpc>
              <a:spcBef>
                <a:spcPts val="0"/>
              </a:spcBef>
              <a:spcAft>
                <a:spcPts val="0"/>
              </a:spcAft>
            </a:pPr>
            <a:r>
              <a:rPr sz="1300" b="1" dirty="0">
                <a:solidFill>
                  <a:srgbClr val="000000"/>
                </a:solidFill>
                <a:latin typeface="IBIDQC+Arial,Bold"/>
                <a:cs typeface="IBIDQC+Arial,Bold"/>
              </a:rPr>
              <a:t>Komponen</a:t>
            </a:r>
            <a:r>
              <a:rPr sz="1300" b="1" spc="266" dirty="0">
                <a:solidFill>
                  <a:srgbClr val="000000"/>
                </a:solidFill>
                <a:latin typeface="IBIDQC+Arial,Bold"/>
                <a:cs typeface="IBIDQC+Arial,Bold"/>
              </a:rPr>
              <a:t> </a:t>
            </a:r>
            <a:r>
              <a:rPr sz="1300" b="1" dirty="0">
                <a:solidFill>
                  <a:srgbClr val="000000"/>
                </a:solidFill>
                <a:latin typeface="IBIDQC+Arial,Bold"/>
                <a:cs typeface="IBIDQC+Arial,Bold"/>
              </a:rPr>
              <a:t>terminator</a:t>
            </a:r>
            <a:r>
              <a:rPr sz="1300" b="1" spc="228" dirty="0">
                <a:solidFill>
                  <a:srgbClr val="000000"/>
                </a:solidFill>
                <a:latin typeface="IBIDQC+Arial,Bold"/>
                <a:cs typeface="IBIDQC+Arial,Bold"/>
              </a:rPr>
              <a:t> </a:t>
            </a:r>
            <a:r>
              <a:rPr sz="1300" dirty="0">
                <a:solidFill>
                  <a:srgbClr val="000000"/>
                </a:solidFill>
                <a:latin typeface="PEELPA+Arial"/>
                <a:cs typeface="PEELPA+Arial"/>
              </a:rPr>
              <a:t>ini</a:t>
            </a:r>
            <a:r>
              <a:rPr sz="1300" spc="218" dirty="0">
                <a:solidFill>
                  <a:srgbClr val="000000"/>
                </a:solidFill>
                <a:latin typeface="PEELPA+Arial"/>
                <a:cs typeface="PEELPA+Arial"/>
              </a:rPr>
              <a:t> </a:t>
            </a:r>
            <a:r>
              <a:rPr sz="1300" dirty="0">
                <a:solidFill>
                  <a:srgbClr val="000000"/>
                </a:solidFill>
                <a:latin typeface="PEELPA+Arial"/>
                <a:cs typeface="PEELPA+Arial"/>
              </a:rPr>
              <a:t>perlu</a:t>
            </a:r>
            <a:r>
              <a:rPr sz="1300" spc="229" dirty="0">
                <a:solidFill>
                  <a:srgbClr val="000000"/>
                </a:solidFill>
                <a:latin typeface="PEELPA+Arial"/>
                <a:cs typeface="PEELPA+Arial"/>
              </a:rPr>
              <a:t> </a:t>
            </a:r>
            <a:r>
              <a:rPr sz="1300" b="1" spc="10" dirty="0">
                <a:solidFill>
                  <a:srgbClr val="000000"/>
                </a:solidFill>
                <a:latin typeface="IBIDQC+Arial,Bold"/>
                <a:cs typeface="IBIDQC+Arial,Bold"/>
              </a:rPr>
              <a:t>diberi</a:t>
            </a:r>
            <a:r>
              <a:rPr sz="1300" b="1" spc="188" dirty="0">
                <a:solidFill>
                  <a:srgbClr val="000000"/>
                </a:solidFill>
                <a:latin typeface="IBIDQC+Arial,Bold"/>
                <a:cs typeface="IBIDQC+Arial,Bold"/>
              </a:rPr>
              <a:t> </a:t>
            </a:r>
            <a:r>
              <a:rPr sz="1300" b="1" spc="12" dirty="0">
                <a:solidFill>
                  <a:srgbClr val="000000"/>
                </a:solidFill>
                <a:latin typeface="IBIDQC+Arial,Bold"/>
                <a:cs typeface="IBIDQC+Arial,Bold"/>
              </a:rPr>
              <a:t>nama</a:t>
            </a:r>
            <a:r>
              <a:rPr sz="1300" b="1" spc="225" dirty="0">
                <a:solidFill>
                  <a:srgbClr val="000000"/>
                </a:solidFill>
                <a:latin typeface="IBIDQC+Arial,Bold"/>
                <a:cs typeface="IBIDQC+Arial,Bold"/>
              </a:rPr>
              <a:t> </a:t>
            </a:r>
            <a:r>
              <a:rPr sz="1300" dirty="0">
                <a:solidFill>
                  <a:srgbClr val="000000"/>
                </a:solidFill>
                <a:latin typeface="PEELPA+Arial"/>
                <a:cs typeface="PEELPA+Arial"/>
              </a:rPr>
              <a:t>sesuai</a:t>
            </a:r>
            <a:r>
              <a:rPr sz="1300" spc="206" dirty="0">
                <a:solidFill>
                  <a:srgbClr val="000000"/>
                </a:solidFill>
                <a:latin typeface="PEELPA+Arial"/>
                <a:cs typeface="PEELPA+Arial"/>
              </a:rPr>
              <a:t> </a:t>
            </a:r>
            <a:r>
              <a:rPr sz="1300" dirty="0">
                <a:solidFill>
                  <a:srgbClr val="000000"/>
                </a:solidFill>
                <a:latin typeface="PEELPA+Arial"/>
                <a:cs typeface="PEELPA+Arial"/>
              </a:rPr>
              <a:t>dengan</a:t>
            </a:r>
            <a:r>
              <a:rPr sz="1300" spc="238" dirty="0">
                <a:solidFill>
                  <a:srgbClr val="000000"/>
                </a:solidFill>
                <a:latin typeface="PEELPA+Arial"/>
                <a:cs typeface="PEELPA+Arial"/>
              </a:rPr>
              <a:t> </a:t>
            </a:r>
            <a:r>
              <a:rPr sz="1300" dirty="0">
                <a:solidFill>
                  <a:srgbClr val="000000"/>
                </a:solidFill>
                <a:latin typeface="PEELPA+Arial"/>
                <a:cs typeface="PEELPA+Arial"/>
              </a:rPr>
              <a:t>dunia</a:t>
            </a:r>
          </a:p>
          <a:p>
            <a:pPr marL="0" marR="0">
              <a:lnSpc>
                <a:spcPts val="1461"/>
              </a:lnSpc>
              <a:spcBef>
                <a:spcPts val="74"/>
              </a:spcBef>
              <a:spcAft>
                <a:spcPts val="0"/>
              </a:spcAft>
            </a:pPr>
            <a:r>
              <a:rPr sz="1300" dirty="0">
                <a:solidFill>
                  <a:srgbClr val="000000"/>
                </a:solidFill>
                <a:latin typeface="PEELPA+Arial"/>
                <a:cs typeface="PEELPA+Arial"/>
              </a:rPr>
              <a:t>luar</a:t>
            </a:r>
            <a:r>
              <a:rPr sz="1300" spc="831" dirty="0">
                <a:solidFill>
                  <a:srgbClr val="000000"/>
                </a:solidFill>
                <a:latin typeface="PEELPA+Arial"/>
                <a:cs typeface="PEELPA+Arial"/>
              </a:rPr>
              <a:t> </a:t>
            </a:r>
            <a:r>
              <a:rPr sz="1300" dirty="0">
                <a:solidFill>
                  <a:srgbClr val="000000"/>
                </a:solidFill>
                <a:latin typeface="PEELPA+Arial"/>
                <a:cs typeface="PEELPA+Arial"/>
              </a:rPr>
              <a:t>yang</a:t>
            </a:r>
            <a:r>
              <a:rPr sz="1300" spc="826" dirty="0">
                <a:solidFill>
                  <a:srgbClr val="000000"/>
                </a:solidFill>
                <a:latin typeface="PEELPA+Arial"/>
                <a:cs typeface="PEELPA+Arial"/>
              </a:rPr>
              <a:t> </a:t>
            </a:r>
            <a:r>
              <a:rPr sz="1300" dirty="0">
                <a:solidFill>
                  <a:srgbClr val="000000"/>
                </a:solidFill>
                <a:latin typeface="PEELPA+Arial"/>
                <a:cs typeface="PEELPA+Arial"/>
              </a:rPr>
              <a:t>berkomunikasi</a:t>
            </a:r>
            <a:r>
              <a:rPr sz="1300" spc="780" dirty="0">
                <a:solidFill>
                  <a:srgbClr val="000000"/>
                </a:solidFill>
                <a:latin typeface="PEELPA+Arial"/>
                <a:cs typeface="PEELPA+Arial"/>
              </a:rPr>
              <a:t> </a:t>
            </a:r>
            <a:r>
              <a:rPr sz="1300" dirty="0">
                <a:solidFill>
                  <a:srgbClr val="000000"/>
                </a:solidFill>
                <a:latin typeface="PEELPA+Arial"/>
                <a:cs typeface="PEELPA+Arial"/>
              </a:rPr>
              <a:t>dengan</a:t>
            </a:r>
            <a:r>
              <a:rPr sz="1300" spc="822" dirty="0">
                <a:solidFill>
                  <a:srgbClr val="000000"/>
                </a:solidFill>
                <a:latin typeface="PEELPA+Arial"/>
                <a:cs typeface="PEELPA+Arial"/>
              </a:rPr>
              <a:t> </a:t>
            </a:r>
            <a:r>
              <a:rPr sz="1300" dirty="0">
                <a:solidFill>
                  <a:srgbClr val="000000"/>
                </a:solidFill>
                <a:latin typeface="PEELPA+Arial"/>
                <a:cs typeface="PEELPA+Arial"/>
              </a:rPr>
              <a:t>sistem</a:t>
            </a:r>
            <a:r>
              <a:rPr sz="1300" spc="826" dirty="0">
                <a:solidFill>
                  <a:srgbClr val="000000"/>
                </a:solidFill>
                <a:latin typeface="PEELPA+Arial"/>
                <a:cs typeface="PEELPA+Arial"/>
              </a:rPr>
              <a:t> </a:t>
            </a:r>
            <a:r>
              <a:rPr sz="1300" dirty="0">
                <a:solidFill>
                  <a:srgbClr val="000000"/>
                </a:solidFill>
                <a:latin typeface="PEELPA+Arial"/>
                <a:cs typeface="PEELPA+Arial"/>
              </a:rPr>
              <a:t>yang</a:t>
            </a:r>
            <a:r>
              <a:rPr sz="1300" spc="828" dirty="0">
                <a:solidFill>
                  <a:srgbClr val="000000"/>
                </a:solidFill>
                <a:latin typeface="PEELPA+Arial"/>
                <a:cs typeface="PEELPA+Arial"/>
              </a:rPr>
              <a:t> </a:t>
            </a:r>
            <a:r>
              <a:rPr sz="1300" dirty="0">
                <a:solidFill>
                  <a:srgbClr val="000000"/>
                </a:solidFill>
                <a:latin typeface="PEELPA+Arial"/>
                <a:cs typeface="PEELPA+Arial"/>
              </a:rPr>
              <a:t>sedang</a:t>
            </a:r>
            <a:r>
              <a:rPr sz="1300" spc="825" dirty="0">
                <a:solidFill>
                  <a:srgbClr val="000000"/>
                </a:solidFill>
                <a:latin typeface="PEELPA+Arial"/>
                <a:cs typeface="PEELPA+Arial"/>
              </a:rPr>
              <a:t> </a:t>
            </a:r>
            <a:r>
              <a:rPr sz="1300" dirty="0">
                <a:solidFill>
                  <a:srgbClr val="000000"/>
                </a:solidFill>
                <a:latin typeface="PEELPA+Arial"/>
                <a:cs typeface="PEELPA+Arial"/>
              </a:rPr>
              <a:t>dibuat</a:t>
            </a:r>
          </a:p>
          <a:p>
            <a:pPr marL="0" marR="0">
              <a:lnSpc>
                <a:spcPts val="1461"/>
              </a:lnSpc>
              <a:spcBef>
                <a:spcPts val="26"/>
              </a:spcBef>
              <a:spcAft>
                <a:spcPts val="0"/>
              </a:spcAft>
            </a:pPr>
            <a:r>
              <a:rPr sz="1300" dirty="0">
                <a:solidFill>
                  <a:srgbClr val="000000"/>
                </a:solidFill>
                <a:latin typeface="PEELPA+Arial"/>
                <a:cs typeface="PEELPA+Arial"/>
              </a:rPr>
              <a:t>modelnya,</a:t>
            </a:r>
            <a:r>
              <a:rPr sz="1300" spc="767" dirty="0">
                <a:solidFill>
                  <a:srgbClr val="000000"/>
                </a:solidFill>
                <a:latin typeface="PEELPA+Arial"/>
                <a:cs typeface="PEELPA+Arial"/>
              </a:rPr>
              <a:t> </a:t>
            </a:r>
            <a:r>
              <a:rPr sz="1300" dirty="0">
                <a:solidFill>
                  <a:srgbClr val="000000"/>
                </a:solidFill>
                <a:latin typeface="PEELPA+Arial"/>
                <a:cs typeface="PEELPA+Arial"/>
              </a:rPr>
              <a:t>dan</a:t>
            </a:r>
            <a:r>
              <a:rPr sz="1300" spc="773" dirty="0">
                <a:solidFill>
                  <a:srgbClr val="000000"/>
                </a:solidFill>
                <a:latin typeface="PEELPA+Arial"/>
                <a:cs typeface="PEELPA+Arial"/>
              </a:rPr>
              <a:t> </a:t>
            </a:r>
            <a:r>
              <a:rPr sz="1300" dirty="0">
                <a:solidFill>
                  <a:srgbClr val="000000"/>
                </a:solidFill>
                <a:latin typeface="PEELPA+Arial"/>
                <a:cs typeface="PEELPA+Arial"/>
              </a:rPr>
              <a:t>biasanya</a:t>
            </a:r>
            <a:r>
              <a:rPr sz="1300" spc="782" dirty="0">
                <a:solidFill>
                  <a:srgbClr val="000000"/>
                </a:solidFill>
                <a:latin typeface="PEELPA+Arial"/>
                <a:cs typeface="PEELPA+Arial"/>
              </a:rPr>
              <a:t> </a:t>
            </a:r>
            <a:r>
              <a:rPr sz="1300" dirty="0">
                <a:solidFill>
                  <a:srgbClr val="000000"/>
                </a:solidFill>
                <a:latin typeface="PEELPA+Arial"/>
                <a:cs typeface="PEELPA+Arial"/>
              </a:rPr>
              <a:t>menggunakan</a:t>
            </a:r>
            <a:r>
              <a:rPr sz="1300" spc="778" dirty="0">
                <a:solidFill>
                  <a:srgbClr val="000000"/>
                </a:solidFill>
                <a:latin typeface="PEELPA+Arial"/>
                <a:cs typeface="PEELPA+Arial"/>
              </a:rPr>
              <a:t> </a:t>
            </a:r>
            <a:r>
              <a:rPr sz="1300" b="1" dirty="0">
                <a:solidFill>
                  <a:srgbClr val="000000"/>
                </a:solidFill>
                <a:latin typeface="IBIDQC+Arial,Bold"/>
                <a:cs typeface="IBIDQC+Arial,Bold"/>
              </a:rPr>
              <a:t>kata</a:t>
            </a:r>
            <a:r>
              <a:rPr sz="1300" b="1" spc="782" dirty="0">
                <a:solidFill>
                  <a:srgbClr val="000000"/>
                </a:solidFill>
                <a:latin typeface="IBIDQC+Arial,Bold"/>
                <a:cs typeface="IBIDQC+Arial,Bold"/>
              </a:rPr>
              <a:t> </a:t>
            </a:r>
            <a:r>
              <a:rPr sz="1300" b="1" dirty="0">
                <a:solidFill>
                  <a:srgbClr val="000000"/>
                </a:solidFill>
                <a:latin typeface="IBIDQC+Arial,Bold"/>
                <a:cs typeface="IBIDQC+Arial,Bold"/>
              </a:rPr>
              <a:t>benda</a:t>
            </a:r>
            <a:r>
              <a:rPr sz="1300" dirty="0">
                <a:solidFill>
                  <a:srgbClr val="000000"/>
                </a:solidFill>
                <a:latin typeface="PEELPA+Arial"/>
                <a:cs typeface="PEELPA+Arial"/>
              </a:rPr>
              <a:t>,</a:t>
            </a:r>
            <a:r>
              <a:rPr sz="1300" spc="730" dirty="0">
                <a:solidFill>
                  <a:srgbClr val="000000"/>
                </a:solidFill>
                <a:latin typeface="PEELPA+Arial"/>
                <a:cs typeface="PEELPA+Arial"/>
              </a:rPr>
              <a:t> </a:t>
            </a:r>
            <a:r>
              <a:rPr sz="1300" dirty="0">
                <a:solidFill>
                  <a:srgbClr val="000000"/>
                </a:solidFill>
                <a:latin typeface="PEELPA+Arial"/>
                <a:cs typeface="PEELPA+Arial"/>
              </a:rPr>
              <a:t>misalnya</a:t>
            </a:r>
          </a:p>
          <a:p>
            <a:pPr marL="0" marR="0">
              <a:lnSpc>
                <a:spcPts val="1461"/>
              </a:lnSpc>
              <a:spcBef>
                <a:spcPts val="74"/>
              </a:spcBef>
              <a:spcAft>
                <a:spcPts val="0"/>
              </a:spcAft>
            </a:pPr>
            <a:r>
              <a:rPr sz="1300" b="1" i="1" dirty="0">
                <a:solidFill>
                  <a:srgbClr val="000000"/>
                </a:solidFill>
                <a:latin typeface="SHRNGF+Arial,BoldItalic"/>
                <a:cs typeface="SHRNGF+Arial,BoldItalic"/>
              </a:rPr>
              <a:t>Bagian Penjualan, </a:t>
            </a:r>
            <a:r>
              <a:rPr sz="1300" b="1" i="1" spc="10" dirty="0">
                <a:solidFill>
                  <a:srgbClr val="000000"/>
                </a:solidFill>
                <a:latin typeface="SHRNGF+Arial,BoldItalic"/>
                <a:cs typeface="SHRNGF+Arial,BoldItalic"/>
              </a:rPr>
              <a:t>Dosen,</a:t>
            </a:r>
            <a:r>
              <a:rPr sz="1300" b="1" i="1" dirty="0">
                <a:solidFill>
                  <a:srgbClr val="000000"/>
                </a:solidFill>
                <a:latin typeface="SHRNGF+Arial,BoldItalic"/>
                <a:cs typeface="SHRNGF+Arial,BoldItalic"/>
              </a:rPr>
              <a:t> Mahasiswa</a:t>
            </a:r>
            <a:r>
              <a:rPr sz="1300" dirty="0">
                <a:solidFill>
                  <a:srgbClr val="000000"/>
                </a:solidFill>
                <a:latin typeface="PEELPA+Arial"/>
                <a:cs typeface="PEELPA+Arial"/>
              </a:rPr>
              <a:t>.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1383791" y="1824628"/>
            <a:ext cx="5973288" cy="177739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8275" marR="0">
              <a:lnSpc>
                <a:spcPts val="1461"/>
              </a:lnSpc>
              <a:spcBef>
                <a:spcPts val="0"/>
              </a:spcBef>
              <a:spcAft>
                <a:spcPts val="0"/>
              </a:spcAft>
            </a:pPr>
            <a:r>
              <a:rPr sz="1300" dirty="0">
                <a:solidFill>
                  <a:srgbClr val="000000"/>
                </a:solidFill>
                <a:latin typeface="PEELPA+Arial"/>
                <a:cs typeface="PEELPA+Arial"/>
              </a:rPr>
              <a:t>Ada tiga hal</a:t>
            </a:r>
            <a:r>
              <a:rPr sz="1300" spc="-25" dirty="0">
                <a:solidFill>
                  <a:srgbClr val="000000"/>
                </a:solidFill>
                <a:latin typeface="PEELPA+Arial"/>
                <a:cs typeface="PEELPA+Arial"/>
              </a:rPr>
              <a:t> </a:t>
            </a:r>
            <a:r>
              <a:rPr sz="1300" dirty="0">
                <a:solidFill>
                  <a:srgbClr val="000000"/>
                </a:solidFill>
                <a:latin typeface="PEELPA+Arial"/>
                <a:cs typeface="PEELPA+Arial"/>
              </a:rPr>
              <a:t>penting</a:t>
            </a:r>
            <a:r>
              <a:rPr sz="1300" spc="46" dirty="0">
                <a:solidFill>
                  <a:srgbClr val="000000"/>
                </a:solidFill>
                <a:latin typeface="PEELPA+Arial"/>
                <a:cs typeface="PEELPA+Arial"/>
              </a:rPr>
              <a:t> </a:t>
            </a:r>
            <a:r>
              <a:rPr sz="1300" dirty="0">
                <a:solidFill>
                  <a:srgbClr val="000000"/>
                </a:solidFill>
                <a:latin typeface="PEELPA+Arial"/>
                <a:cs typeface="PEELPA+Arial"/>
              </a:rPr>
              <a:t>yang</a:t>
            </a:r>
            <a:r>
              <a:rPr sz="1300" spc="20" dirty="0">
                <a:solidFill>
                  <a:srgbClr val="000000"/>
                </a:solidFill>
                <a:latin typeface="PEELPA+Arial"/>
                <a:cs typeface="PEELPA+Arial"/>
              </a:rPr>
              <a:t> </a:t>
            </a:r>
            <a:r>
              <a:rPr sz="1300" dirty="0">
                <a:solidFill>
                  <a:srgbClr val="000000"/>
                </a:solidFill>
                <a:latin typeface="PEELPA+Arial"/>
                <a:cs typeface="PEELPA+Arial"/>
              </a:rPr>
              <a:t>harus</a:t>
            </a:r>
            <a:r>
              <a:rPr sz="1300" spc="18" dirty="0">
                <a:solidFill>
                  <a:srgbClr val="000000"/>
                </a:solidFill>
                <a:latin typeface="PEELPA+Arial"/>
                <a:cs typeface="PEELPA+Arial"/>
              </a:rPr>
              <a:t> </a:t>
            </a:r>
            <a:r>
              <a:rPr sz="1300" dirty="0">
                <a:solidFill>
                  <a:srgbClr val="000000"/>
                </a:solidFill>
                <a:latin typeface="PEELPA+Arial"/>
                <a:cs typeface="PEELPA+Arial"/>
              </a:rPr>
              <a:t>diingat</a:t>
            </a:r>
            <a:r>
              <a:rPr sz="1300" spc="-25" dirty="0">
                <a:solidFill>
                  <a:srgbClr val="000000"/>
                </a:solidFill>
                <a:latin typeface="PEELPA+Arial"/>
                <a:cs typeface="PEELPA+Arial"/>
              </a:rPr>
              <a:t> </a:t>
            </a:r>
            <a:r>
              <a:rPr sz="1300" dirty="0">
                <a:solidFill>
                  <a:srgbClr val="000000"/>
                </a:solidFill>
                <a:latin typeface="PEELPA+Arial"/>
                <a:cs typeface="PEELPA+Arial"/>
              </a:rPr>
              <a:t>tentang</a:t>
            </a:r>
            <a:r>
              <a:rPr sz="1300" spc="15" dirty="0">
                <a:solidFill>
                  <a:srgbClr val="000000"/>
                </a:solidFill>
                <a:latin typeface="PEELPA+Arial"/>
                <a:cs typeface="PEELPA+Arial"/>
              </a:rPr>
              <a:t> </a:t>
            </a:r>
            <a:r>
              <a:rPr sz="1300" dirty="0">
                <a:solidFill>
                  <a:srgbClr val="000000"/>
                </a:solidFill>
                <a:latin typeface="PEELPA+Arial"/>
                <a:cs typeface="PEELPA+Arial"/>
              </a:rPr>
              <a:t>terminator :</a:t>
            </a:r>
          </a:p>
          <a:p>
            <a:pPr marL="0" marR="0">
              <a:lnSpc>
                <a:spcPts val="1461"/>
              </a:lnSpc>
              <a:spcBef>
                <a:spcPts val="50"/>
              </a:spcBef>
              <a:spcAft>
                <a:spcPts val="0"/>
              </a:spcAft>
            </a:pPr>
            <a:r>
              <a:rPr sz="1300" dirty="0">
                <a:solidFill>
                  <a:srgbClr val="000000"/>
                </a:solidFill>
                <a:latin typeface="PEELPA+Arial"/>
                <a:cs typeface="PEELPA+Arial"/>
              </a:rPr>
              <a:t>1.</a:t>
            </a:r>
            <a:r>
              <a:rPr sz="1300" spc="358" dirty="0">
                <a:solidFill>
                  <a:srgbClr val="000000"/>
                </a:solidFill>
                <a:latin typeface="PEELPA+Arial"/>
                <a:cs typeface="PEELPA+Arial"/>
              </a:rPr>
              <a:t> </a:t>
            </a:r>
            <a:r>
              <a:rPr sz="1300" dirty="0">
                <a:solidFill>
                  <a:srgbClr val="000000"/>
                </a:solidFill>
                <a:latin typeface="PEELPA+Arial"/>
                <a:cs typeface="PEELPA+Arial"/>
              </a:rPr>
              <a:t>Terminator</a:t>
            </a:r>
            <a:r>
              <a:rPr sz="1300" spc="298" dirty="0">
                <a:solidFill>
                  <a:srgbClr val="000000"/>
                </a:solidFill>
                <a:latin typeface="PEELPA+Arial"/>
                <a:cs typeface="PEELPA+Arial"/>
              </a:rPr>
              <a:t> </a:t>
            </a:r>
            <a:r>
              <a:rPr sz="1300" dirty="0">
                <a:solidFill>
                  <a:srgbClr val="000000"/>
                </a:solidFill>
                <a:latin typeface="PEELPA+Arial"/>
                <a:cs typeface="PEELPA+Arial"/>
              </a:rPr>
              <a:t>merupakan</a:t>
            </a:r>
            <a:r>
              <a:rPr sz="1300" spc="336" dirty="0">
                <a:solidFill>
                  <a:srgbClr val="000000"/>
                </a:solidFill>
                <a:latin typeface="PEELPA+Arial"/>
                <a:cs typeface="PEELPA+Arial"/>
              </a:rPr>
              <a:t> </a:t>
            </a:r>
            <a:r>
              <a:rPr sz="1300" dirty="0">
                <a:solidFill>
                  <a:srgbClr val="000000"/>
                </a:solidFill>
                <a:latin typeface="PEELPA+Arial"/>
                <a:cs typeface="PEELPA+Arial"/>
              </a:rPr>
              <a:t>bagian/lingkungan</a:t>
            </a:r>
            <a:r>
              <a:rPr sz="1300" spc="374" dirty="0">
                <a:solidFill>
                  <a:srgbClr val="000000"/>
                </a:solidFill>
                <a:latin typeface="PEELPA+Arial"/>
                <a:cs typeface="PEELPA+Arial"/>
              </a:rPr>
              <a:t> </a:t>
            </a:r>
            <a:r>
              <a:rPr sz="1300" dirty="0">
                <a:solidFill>
                  <a:srgbClr val="000000"/>
                </a:solidFill>
                <a:latin typeface="PEELPA+Arial"/>
                <a:cs typeface="PEELPA+Arial"/>
              </a:rPr>
              <a:t>luar</a:t>
            </a:r>
            <a:r>
              <a:rPr sz="1300" spc="302" dirty="0">
                <a:solidFill>
                  <a:srgbClr val="000000"/>
                </a:solidFill>
                <a:latin typeface="PEELPA+Arial"/>
                <a:cs typeface="PEELPA+Arial"/>
              </a:rPr>
              <a:t> </a:t>
            </a:r>
            <a:r>
              <a:rPr sz="1300" spc="10" dirty="0">
                <a:solidFill>
                  <a:srgbClr val="000000"/>
                </a:solidFill>
                <a:latin typeface="PEELPA+Arial"/>
                <a:cs typeface="PEELPA+Arial"/>
              </a:rPr>
              <a:t>sistem.</a:t>
            </a:r>
            <a:r>
              <a:rPr sz="1300" spc="295" dirty="0">
                <a:solidFill>
                  <a:srgbClr val="000000"/>
                </a:solidFill>
                <a:latin typeface="PEELPA+Arial"/>
                <a:cs typeface="PEELPA+Arial"/>
              </a:rPr>
              <a:t> </a:t>
            </a:r>
            <a:r>
              <a:rPr sz="1300" dirty="0">
                <a:solidFill>
                  <a:srgbClr val="000000"/>
                </a:solidFill>
                <a:latin typeface="PEELPA+Arial"/>
                <a:cs typeface="PEELPA+Arial"/>
              </a:rPr>
              <a:t>Alur</a:t>
            </a:r>
            <a:r>
              <a:rPr sz="1300" spc="342" dirty="0">
                <a:solidFill>
                  <a:srgbClr val="000000"/>
                </a:solidFill>
                <a:latin typeface="PEELPA+Arial"/>
                <a:cs typeface="PEELPA+Arial"/>
              </a:rPr>
              <a:t> </a:t>
            </a:r>
            <a:r>
              <a:rPr sz="1300" dirty="0">
                <a:solidFill>
                  <a:srgbClr val="000000"/>
                </a:solidFill>
                <a:latin typeface="PEELPA+Arial"/>
                <a:cs typeface="PEELPA+Arial"/>
              </a:rPr>
              <a:t>data</a:t>
            </a:r>
          </a:p>
          <a:p>
            <a:pPr marL="231635" marR="0">
              <a:lnSpc>
                <a:spcPts val="1461"/>
              </a:lnSpc>
              <a:spcBef>
                <a:spcPts val="74"/>
              </a:spcBef>
              <a:spcAft>
                <a:spcPts val="0"/>
              </a:spcAft>
            </a:pPr>
            <a:r>
              <a:rPr sz="1300" dirty="0">
                <a:solidFill>
                  <a:srgbClr val="000000"/>
                </a:solidFill>
                <a:latin typeface="PEELPA+Arial"/>
                <a:cs typeface="PEELPA+Arial"/>
              </a:rPr>
              <a:t>yang</a:t>
            </a:r>
            <a:r>
              <a:rPr sz="1300" spc="91" dirty="0">
                <a:solidFill>
                  <a:srgbClr val="000000"/>
                </a:solidFill>
                <a:latin typeface="PEELPA+Arial"/>
                <a:cs typeface="PEELPA+Arial"/>
              </a:rPr>
              <a:t> </a:t>
            </a:r>
            <a:r>
              <a:rPr sz="1300" dirty="0">
                <a:solidFill>
                  <a:srgbClr val="000000"/>
                </a:solidFill>
                <a:latin typeface="PEELPA+Arial"/>
                <a:cs typeface="PEELPA+Arial"/>
              </a:rPr>
              <a:t>menghubungkan</a:t>
            </a:r>
            <a:r>
              <a:rPr sz="1300" spc="117" dirty="0">
                <a:solidFill>
                  <a:srgbClr val="000000"/>
                </a:solidFill>
                <a:latin typeface="PEELPA+Arial"/>
                <a:cs typeface="PEELPA+Arial"/>
              </a:rPr>
              <a:t> </a:t>
            </a:r>
            <a:r>
              <a:rPr sz="1300" dirty="0">
                <a:solidFill>
                  <a:srgbClr val="000000"/>
                </a:solidFill>
                <a:latin typeface="PEELPA+Arial"/>
                <a:cs typeface="PEELPA+Arial"/>
              </a:rPr>
              <a:t>terminator</a:t>
            </a:r>
            <a:r>
              <a:rPr sz="1300" spc="111" dirty="0">
                <a:solidFill>
                  <a:srgbClr val="000000"/>
                </a:solidFill>
                <a:latin typeface="PEELPA+Arial"/>
                <a:cs typeface="PEELPA+Arial"/>
              </a:rPr>
              <a:t> </a:t>
            </a:r>
            <a:r>
              <a:rPr sz="1300" dirty="0">
                <a:solidFill>
                  <a:srgbClr val="000000"/>
                </a:solidFill>
                <a:latin typeface="PEELPA+Arial"/>
                <a:cs typeface="PEELPA+Arial"/>
              </a:rPr>
              <a:t>dengan</a:t>
            </a:r>
            <a:r>
              <a:rPr sz="1300" spc="123" dirty="0">
                <a:solidFill>
                  <a:srgbClr val="000000"/>
                </a:solidFill>
                <a:latin typeface="PEELPA+Arial"/>
                <a:cs typeface="PEELPA+Arial"/>
              </a:rPr>
              <a:t> </a:t>
            </a:r>
            <a:r>
              <a:rPr sz="1300" dirty="0">
                <a:solidFill>
                  <a:srgbClr val="000000"/>
                </a:solidFill>
                <a:latin typeface="PEELPA+Arial"/>
                <a:cs typeface="PEELPA+Arial"/>
              </a:rPr>
              <a:t>berbagai</a:t>
            </a:r>
            <a:r>
              <a:rPr sz="1300" spc="94" dirty="0">
                <a:solidFill>
                  <a:srgbClr val="000000"/>
                </a:solidFill>
                <a:latin typeface="PEELPA+Arial"/>
                <a:cs typeface="PEELPA+Arial"/>
              </a:rPr>
              <a:t> </a:t>
            </a:r>
            <a:r>
              <a:rPr sz="1300" dirty="0">
                <a:solidFill>
                  <a:srgbClr val="000000"/>
                </a:solidFill>
                <a:latin typeface="PEELPA+Arial"/>
                <a:cs typeface="PEELPA+Arial"/>
              </a:rPr>
              <a:t>proses</a:t>
            </a:r>
            <a:r>
              <a:rPr sz="1300" spc="93" dirty="0">
                <a:solidFill>
                  <a:srgbClr val="000000"/>
                </a:solidFill>
                <a:latin typeface="PEELPA+Arial"/>
                <a:cs typeface="PEELPA+Arial"/>
              </a:rPr>
              <a:t> </a:t>
            </a:r>
            <a:r>
              <a:rPr sz="1300" spc="10" dirty="0">
                <a:solidFill>
                  <a:srgbClr val="000000"/>
                </a:solidFill>
                <a:latin typeface="PEELPA+Arial"/>
                <a:cs typeface="PEELPA+Arial"/>
              </a:rPr>
              <a:t>sistem,</a:t>
            </a:r>
          </a:p>
          <a:p>
            <a:pPr marL="231635" marR="0">
              <a:lnSpc>
                <a:spcPts val="1461"/>
              </a:lnSpc>
              <a:spcBef>
                <a:spcPts val="50"/>
              </a:spcBef>
              <a:spcAft>
                <a:spcPts val="0"/>
              </a:spcAft>
            </a:pPr>
            <a:r>
              <a:rPr sz="1300" dirty="0">
                <a:solidFill>
                  <a:srgbClr val="000000"/>
                </a:solidFill>
                <a:latin typeface="PEELPA+Arial"/>
                <a:cs typeface="PEELPA+Arial"/>
              </a:rPr>
              <a:t>menunjukkan</a:t>
            </a:r>
            <a:r>
              <a:rPr sz="1300" spc="10" dirty="0">
                <a:solidFill>
                  <a:srgbClr val="000000"/>
                </a:solidFill>
                <a:latin typeface="PEELPA+Arial"/>
                <a:cs typeface="PEELPA+Arial"/>
              </a:rPr>
              <a:t> </a:t>
            </a:r>
            <a:r>
              <a:rPr sz="1300" dirty="0">
                <a:solidFill>
                  <a:srgbClr val="000000"/>
                </a:solidFill>
                <a:latin typeface="PEELPA+Arial"/>
                <a:cs typeface="PEELPA+Arial"/>
              </a:rPr>
              <a:t>hubungan sistem</a:t>
            </a:r>
            <a:r>
              <a:rPr sz="1300" spc="37" dirty="0">
                <a:solidFill>
                  <a:srgbClr val="000000"/>
                </a:solidFill>
                <a:latin typeface="PEELPA+Arial"/>
                <a:cs typeface="PEELPA+Arial"/>
              </a:rPr>
              <a:t> </a:t>
            </a:r>
            <a:r>
              <a:rPr sz="1300" dirty="0">
                <a:solidFill>
                  <a:srgbClr val="000000"/>
                </a:solidFill>
                <a:latin typeface="PEELPA+Arial"/>
                <a:cs typeface="PEELPA+Arial"/>
              </a:rPr>
              <a:t>dengan</a:t>
            </a:r>
            <a:r>
              <a:rPr sz="1300" spc="-38" dirty="0">
                <a:solidFill>
                  <a:srgbClr val="000000"/>
                </a:solidFill>
                <a:latin typeface="PEELPA+Arial"/>
                <a:cs typeface="PEELPA+Arial"/>
              </a:rPr>
              <a:t> </a:t>
            </a:r>
            <a:r>
              <a:rPr sz="1300" dirty="0">
                <a:solidFill>
                  <a:srgbClr val="000000"/>
                </a:solidFill>
                <a:latin typeface="PEELPA+Arial"/>
                <a:cs typeface="PEELPA+Arial"/>
              </a:rPr>
              <a:t>dunia luar.</a:t>
            </a:r>
          </a:p>
          <a:p>
            <a:pPr marL="0" marR="0">
              <a:lnSpc>
                <a:spcPts val="1461"/>
              </a:lnSpc>
              <a:spcBef>
                <a:spcPts val="50"/>
              </a:spcBef>
              <a:spcAft>
                <a:spcPts val="0"/>
              </a:spcAft>
            </a:pPr>
            <a:r>
              <a:rPr sz="1300" dirty="0">
                <a:solidFill>
                  <a:srgbClr val="000000"/>
                </a:solidFill>
                <a:latin typeface="PEELPA+Arial"/>
                <a:cs typeface="PEELPA+Arial"/>
              </a:rPr>
              <a:t>2.</a:t>
            </a:r>
            <a:r>
              <a:rPr sz="1300" spc="359" dirty="0">
                <a:solidFill>
                  <a:srgbClr val="000000"/>
                </a:solidFill>
                <a:latin typeface="PEELPA+Arial"/>
                <a:cs typeface="PEELPA+Arial"/>
              </a:rPr>
              <a:t> </a:t>
            </a:r>
            <a:r>
              <a:rPr sz="1300" dirty="0">
                <a:solidFill>
                  <a:srgbClr val="000000"/>
                </a:solidFill>
                <a:latin typeface="PEELPA+Arial"/>
                <a:cs typeface="PEELPA+Arial"/>
              </a:rPr>
              <a:t>Profesional</a:t>
            </a:r>
            <a:r>
              <a:rPr sz="1300" spc="528" dirty="0">
                <a:solidFill>
                  <a:srgbClr val="000000"/>
                </a:solidFill>
                <a:latin typeface="PEELPA+Arial"/>
                <a:cs typeface="PEELPA+Arial"/>
              </a:rPr>
              <a:t> </a:t>
            </a:r>
            <a:r>
              <a:rPr sz="1300" dirty="0">
                <a:solidFill>
                  <a:srgbClr val="000000"/>
                </a:solidFill>
                <a:latin typeface="PEELPA+Arial"/>
                <a:cs typeface="PEELPA+Arial"/>
              </a:rPr>
              <a:t>sistem</a:t>
            </a:r>
            <a:r>
              <a:rPr sz="1300" spc="588" dirty="0">
                <a:solidFill>
                  <a:srgbClr val="000000"/>
                </a:solidFill>
                <a:latin typeface="PEELPA+Arial"/>
                <a:cs typeface="PEELPA+Arial"/>
              </a:rPr>
              <a:t> </a:t>
            </a:r>
            <a:r>
              <a:rPr sz="1300" dirty="0">
                <a:solidFill>
                  <a:srgbClr val="000000"/>
                </a:solidFill>
                <a:latin typeface="PEELPA+Arial"/>
                <a:cs typeface="PEELPA+Arial"/>
              </a:rPr>
              <a:t>tidak</a:t>
            </a:r>
            <a:r>
              <a:rPr sz="1300" spc="546" dirty="0">
                <a:solidFill>
                  <a:srgbClr val="000000"/>
                </a:solidFill>
                <a:latin typeface="PEELPA+Arial"/>
                <a:cs typeface="PEELPA+Arial"/>
              </a:rPr>
              <a:t> </a:t>
            </a:r>
            <a:r>
              <a:rPr sz="1300" dirty="0">
                <a:solidFill>
                  <a:srgbClr val="000000"/>
                </a:solidFill>
                <a:latin typeface="PEELPA+Arial"/>
                <a:cs typeface="PEELPA+Arial"/>
              </a:rPr>
              <a:t>dapat</a:t>
            </a:r>
            <a:r>
              <a:rPr sz="1300" spc="496" dirty="0">
                <a:solidFill>
                  <a:srgbClr val="000000"/>
                </a:solidFill>
                <a:latin typeface="PEELPA+Arial"/>
                <a:cs typeface="PEELPA+Arial"/>
              </a:rPr>
              <a:t> </a:t>
            </a:r>
            <a:r>
              <a:rPr sz="1300" dirty="0">
                <a:solidFill>
                  <a:srgbClr val="000000"/>
                </a:solidFill>
                <a:latin typeface="PEELPA+Arial"/>
                <a:cs typeface="PEELPA+Arial"/>
              </a:rPr>
              <a:t>mengubah</a:t>
            </a:r>
            <a:r>
              <a:rPr sz="1300" spc="551" dirty="0">
                <a:solidFill>
                  <a:srgbClr val="000000"/>
                </a:solidFill>
                <a:latin typeface="PEELPA+Arial"/>
                <a:cs typeface="PEELPA+Arial"/>
              </a:rPr>
              <a:t> </a:t>
            </a:r>
            <a:r>
              <a:rPr sz="1300" spc="-10" dirty="0">
                <a:solidFill>
                  <a:srgbClr val="000000"/>
                </a:solidFill>
                <a:latin typeface="PEELPA+Arial"/>
                <a:cs typeface="PEELPA+Arial"/>
              </a:rPr>
              <a:t>isi</a:t>
            </a:r>
            <a:r>
              <a:rPr sz="1300" spc="546" dirty="0">
                <a:solidFill>
                  <a:srgbClr val="000000"/>
                </a:solidFill>
                <a:latin typeface="PEELPA+Arial"/>
                <a:cs typeface="PEELPA+Arial"/>
              </a:rPr>
              <a:t> </a:t>
            </a:r>
            <a:r>
              <a:rPr sz="1300" dirty="0">
                <a:solidFill>
                  <a:srgbClr val="000000"/>
                </a:solidFill>
                <a:latin typeface="PEELPA+Arial"/>
                <a:cs typeface="PEELPA+Arial"/>
              </a:rPr>
              <a:t>atau</a:t>
            </a:r>
            <a:r>
              <a:rPr sz="1300" spc="526" dirty="0">
                <a:solidFill>
                  <a:srgbClr val="000000"/>
                </a:solidFill>
                <a:latin typeface="PEELPA+Arial"/>
                <a:cs typeface="PEELPA+Arial"/>
              </a:rPr>
              <a:t> </a:t>
            </a:r>
            <a:r>
              <a:rPr sz="1300" dirty="0">
                <a:solidFill>
                  <a:srgbClr val="000000"/>
                </a:solidFill>
                <a:latin typeface="PEELPA+Arial"/>
                <a:cs typeface="PEELPA+Arial"/>
              </a:rPr>
              <a:t>cara</a:t>
            </a:r>
            <a:r>
              <a:rPr sz="1300" spc="526" dirty="0">
                <a:solidFill>
                  <a:srgbClr val="000000"/>
                </a:solidFill>
                <a:latin typeface="PEELPA+Arial"/>
                <a:cs typeface="PEELPA+Arial"/>
              </a:rPr>
              <a:t> </a:t>
            </a:r>
            <a:r>
              <a:rPr sz="1300" dirty="0">
                <a:solidFill>
                  <a:srgbClr val="000000"/>
                </a:solidFill>
                <a:latin typeface="PEELPA+Arial"/>
                <a:cs typeface="PEELPA+Arial"/>
              </a:rPr>
              <a:t>kerja</a:t>
            </a:r>
          </a:p>
          <a:p>
            <a:pPr marL="231635" marR="0">
              <a:lnSpc>
                <a:spcPts val="1461"/>
              </a:lnSpc>
              <a:spcBef>
                <a:spcPts val="50"/>
              </a:spcBef>
              <a:spcAft>
                <a:spcPts val="0"/>
              </a:spcAft>
            </a:pPr>
            <a:r>
              <a:rPr sz="1300" dirty="0">
                <a:solidFill>
                  <a:srgbClr val="000000"/>
                </a:solidFill>
                <a:latin typeface="PEELPA+Arial"/>
                <a:cs typeface="PEELPA+Arial"/>
              </a:rPr>
              <a:t>organisasi, atau prosedur yang berkaitan dengan</a:t>
            </a:r>
            <a:r>
              <a:rPr sz="1300" spc="20" dirty="0">
                <a:solidFill>
                  <a:srgbClr val="000000"/>
                </a:solidFill>
                <a:latin typeface="PEELPA+Arial"/>
                <a:cs typeface="PEELPA+Arial"/>
              </a:rPr>
              <a:t> </a:t>
            </a:r>
            <a:r>
              <a:rPr sz="1300" dirty="0">
                <a:solidFill>
                  <a:srgbClr val="000000"/>
                </a:solidFill>
                <a:latin typeface="PEELPA+Arial"/>
                <a:cs typeface="PEELPA+Arial"/>
              </a:rPr>
              <a:t>terminator.</a:t>
            </a:r>
          </a:p>
          <a:p>
            <a:pPr marL="0" marR="0">
              <a:lnSpc>
                <a:spcPts val="1461"/>
              </a:lnSpc>
              <a:spcBef>
                <a:spcPts val="50"/>
              </a:spcBef>
              <a:spcAft>
                <a:spcPts val="0"/>
              </a:spcAft>
            </a:pPr>
            <a:r>
              <a:rPr sz="1300" dirty="0">
                <a:solidFill>
                  <a:srgbClr val="000000"/>
                </a:solidFill>
                <a:latin typeface="PEELPA+Arial"/>
                <a:cs typeface="PEELPA+Arial"/>
              </a:rPr>
              <a:t>3.</a:t>
            </a:r>
            <a:r>
              <a:rPr sz="1300" spc="356" dirty="0">
                <a:solidFill>
                  <a:srgbClr val="000000"/>
                </a:solidFill>
                <a:latin typeface="PEELPA+Arial"/>
                <a:cs typeface="PEELPA+Arial"/>
              </a:rPr>
              <a:t> </a:t>
            </a:r>
            <a:r>
              <a:rPr sz="1300" dirty="0">
                <a:solidFill>
                  <a:srgbClr val="000000"/>
                </a:solidFill>
                <a:latin typeface="PEELPA+Arial"/>
                <a:cs typeface="PEELPA+Arial"/>
              </a:rPr>
              <a:t>Hubungan</a:t>
            </a:r>
            <a:r>
              <a:rPr sz="1300" spc="144" dirty="0">
                <a:solidFill>
                  <a:srgbClr val="000000"/>
                </a:solidFill>
                <a:latin typeface="PEELPA+Arial"/>
                <a:cs typeface="PEELPA+Arial"/>
              </a:rPr>
              <a:t> </a:t>
            </a:r>
            <a:r>
              <a:rPr sz="1300" dirty="0">
                <a:solidFill>
                  <a:srgbClr val="000000"/>
                </a:solidFill>
                <a:latin typeface="PEELPA+Arial"/>
                <a:cs typeface="PEELPA+Arial"/>
              </a:rPr>
              <a:t>yang</a:t>
            </a:r>
            <a:r>
              <a:rPr sz="1300" spc="126" dirty="0">
                <a:solidFill>
                  <a:srgbClr val="000000"/>
                </a:solidFill>
                <a:latin typeface="PEELPA+Arial"/>
                <a:cs typeface="PEELPA+Arial"/>
              </a:rPr>
              <a:t> </a:t>
            </a:r>
            <a:r>
              <a:rPr sz="1300" dirty="0">
                <a:solidFill>
                  <a:srgbClr val="000000"/>
                </a:solidFill>
                <a:latin typeface="PEELPA+Arial"/>
                <a:cs typeface="PEELPA+Arial"/>
              </a:rPr>
              <a:t>ada</a:t>
            </a:r>
            <a:r>
              <a:rPr sz="1300" spc="113" dirty="0">
                <a:solidFill>
                  <a:srgbClr val="000000"/>
                </a:solidFill>
                <a:latin typeface="PEELPA+Arial"/>
                <a:cs typeface="PEELPA+Arial"/>
              </a:rPr>
              <a:t> </a:t>
            </a:r>
            <a:r>
              <a:rPr sz="1300" dirty="0">
                <a:solidFill>
                  <a:srgbClr val="000000"/>
                </a:solidFill>
                <a:latin typeface="PEELPA+Arial"/>
                <a:cs typeface="PEELPA+Arial"/>
              </a:rPr>
              <a:t>antar</a:t>
            </a:r>
            <a:r>
              <a:rPr sz="1300" spc="113" dirty="0">
                <a:solidFill>
                  <a:srgbClr val="000000"/>
                </a:solidFill>
                <a:latin typeface="PEELPA+Arial"/>
                <a:cs typeface="PEELPA+Arial"/>
              </a:rPr>
              <a:t> </a:t>
            </a:r>
            <a:r>
              <a:rPr sz="1300" dirty="0">
                <a:solidFill>
                  <a:srgbClr val="000000"/>
                </a:solidFill>
                <a:latin typeface="PEELPA+Arial"/>
                <a:cs typeface="PEELPA+Arial"/>
              </a:rPr>
              <a:t>terminator</a:t>
            </a:r>
            <a:r>
              <a:rPr sz="1300" spc="93" dirty="0">
                <a:solidFill>
                  <a:srgbClr val="000000"/>
                </a:solidFill>
                <a:latin typeface="PEELPA+Arial"/>
                <a:cs typeface="PEELPA+Arial"/>
              </a:rPr>
              <a:t> </a:t>
            </a:r>
            <a:r>
              <a:rPr sz="1300" spc="14" dirty="0">
                <a:solidFill>
                  <a:srgbClr val="000000"/>
                </a:solidFill>
                <a:latin typeface="PEELPA+Arial"/>
                <a:cs typeface="PEELPA+Arial"/>
              </a:rPr>
              <a:t>yang</a:t>
            </a:r>
            <a:r>
              <a:rPr sz="1300" spc="82" dirty="0">
                <a:solidFill>
                  <a:srgbClr val="000000"/>
                </a:solidFill>
                <a:latin typeface="PEELPA+Arial"/>
                <a:cs typeface="PEELPA+Arial"/>
              </a:rPr>
              <a:t> </a:t>
            </a:r>
            <a:r>
              <a:rPr sz="1300" spc="10" dirty="0">
                <a:solidFill>
                  <a:srgbClr val="000000"/>
                </a:solidFill>
                <a:latin typeface="PEELPA+Arial"/>
                <a:cs typeface="PEELPA+Arial"/>
              </a:rPr>
              <a:t>satu</a:t>
            </a:r>
            <a:r>
              <a:rPr sz="1300" spc="112" dirty="0">
                <a:solidFill>
                  <a:srgbClr val="000000"/>
                </a:solidFill>
                <a:latin typeface="PEELPA+Arial"/>
                <a:cs typeface="PEELPA+Arial"/>
              </a:rPr>
              <a:t> </a:t>
            </a:r>
            <a:r>
              <a:rPr sz="1300" dirty="0">
                <a:solidFill>
                  <a:srgbClr val="000000"/>
                </a:solidFill>
                <a:latin typeface="PEELPA+Arial"/>
                <a:cs typeface="PEELPA+Arial"/>
              </a:rPr>
              <a:t>dengan</a:t>
            </a:r>
            <a:r>
              <a:rPr sz="1300" spc="113" dirty="0">
                <a:solidFill>
                  <a:srgbClr val="000000"/>
                </a:solidFill>
                <a:latin typeface="PEELPA+Arial"/>
                <a:cs typeface="PEELPA+Arial"/>
              </a:rPr>
              <a:t> </a:t>
            </a:r>
            <a:r>
              <a:rPr sz="1300" dirty="0">
                <a:solidFill>
                  <a:srgbClr val="000000"/>
                </a:solidFill>
                <a:latin typeface="PEELPA+Arial"/>
                <a:cs typeface="PEELPA+Arial"/>
              </a:rPr>
              <a:t>yang</a:t>
            </a:r>
            <a:r>
              <a:rPr sz="1300" spc="135" dirty="0">
                <a:solidFill>
                  <a:srgbClr val="000000"/>
                </a:solidFill>
                <a:latin typeface="PEELPA+Arial"/>
                <a:cs typeface="PEELPA+Arial"/>
              </a:rPr>
              <a:t> </a:t>
            </a:r>
            <a:r>
              <a:rPr sz="1300" spc="-12" dirty="0">
                <a:solidFill>
                  <a:srgbClr val="000000"/>
                </a:solidFill>
                <a:latin typeface="PEELPA+Arial"/>
                <a:cs typeface="PEELPA+Arial"/>
              </a:rPr>
              <a:t>lain</a:t>
            </a:r>
          </a:p>
          <a:p>
            <a:pPr marL="231635" marR="0">
              <a:lnSpc>
                <a:spcPts val="1461"/>
              </a:lnSpc>
              <a:spcBef>
                <a:spcPts val="26"/>
              </a:spcBef>
              <a:spcAft>
                <a:spcPts val="0"/>
              </a:spcAft>
            </a:pPr>
            <a:r>
              <a:rPr sz="1300" dirty="0">
                <a:solidFill>
                  <a:srgbClr val="000000"/>
                </a:solidFill>
                <a:latin typeface="PEELPA+Arial"/>
                <a:cs typeface="PEELPA+Arial"/>
              </a:rPr>
              <a:t>tidak</a:t>
            </a:r>
            <a:r>
              <a:rPr sz="1300" spc="57" dirty="0">
                <a:solidFill>
                  <a:srgbClr val="000000"/>
                </a:solidFill>
                <a:latin typeface="PEELPA+Arial"/>
                <a:cs typeface="PEELPA+Arial"/>
              </a:rPr>
              <a:t> </a:t>
            </a:r>
            <a:r>
              <a:rPr sz="1300" dirty="0">
                <a:solidFill>
                  <a:srgbClr val="000000"/>
                </a:solidFill>
                <a:latin typeface="PEELPA+Arial"/>
                <a:cs typeface="PEELPA+Arial"/>
              </a:rPr>
              <a:t>digambarkan </a:t>
            </a:r>
            <a:r>
              <a:rPr sz="1300" spc="15" dirty="0">
                <a:solidFill>
                  <a:srgbClr val="000000"/>
                </a:solidFill>
                <a:latin typeface="PEELPA+Arial"/>
                <a:cs typeface="PEELPA+Arial"/>
              </a:rPr>
              <a:t>pada</a:t>
            </a:r>
            <a:r>
              <a:rPr sz="1300" spc="-25" dirty="0">
                <a:solidFill>
                  <a:srgbClr val="000000"/>
                </a:solidFill>
                <a:latin typeface="PEELPA+Arial"/>
                <a:cs typeface="PEELPA+Arial"/>
              </a:rPr>
              <a:t> </a:t>
            </a:r>
            <a:r>
              <a:rPr sz="1300" dirty="0">
                <a:solidFill>
                  <a:srgbClr val="000000"/>
                </a:solidFill>
                <a:latin typeface="PEELPA+Arial"/>
                <a:cs typeface="PEELPA+Arial"/>
              </a:rPr>
              <a:t>DFD.</a:t>
            </a:r>
          </a:p>
        </p:txBody>
      </p:sp>
      <p:sp>
        <p:nvSpPr>
          <p:cNvPr id="9" name="object 9"/>
          <p:cNvSpPr txBox="1"/>
          <p:nvPr/>
        </p:nvSpPr>
        <p:spPr>
          <a:xfrm>
            <a:off x="1402067" y="3741732"/>
            <a:ext cx="2070748" cy="43330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461"/>
              </a:lnSpc>
              <a:spcBef>
                <a:spcPts val="0"/>
              </a:spcBef>
              <a:spcAft>
                <a:spcPts val="0"/>
              </a:spcAft>
            </a:pPr>
            <a:r>
              <a:rPr sz="1300" b="1" dirty="0">
                <a:solidFill>
                  <a:srgbClr val="000000"/>
                </a:solidFill>
                <a:latin typeface="IBIDQC+Arial,Bold"/>
                <a:cs typeface="IBIDQC+Arial,Bold"/>
              </a:rPr>
              <a:t>3.2. Komponen Proses</a:t>
            </a:r>
          </a:p>
        </p:txBody>
      </p:sp>
      <p:sp>
        <p:nvSpPr>
          <p:cNvPr id="10" name="object 10"/>
          <p:cNvSpPr txBox="1"/>
          <p:nvPr/>
        </p:nvSpPr>
        <p:spPr>
          <a:xfrm>
            <a:off x="1402067" y="4128828"/>
            <a:ext cx="5947827" cy="62531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461"/>
              </a:lnSpc>
              <a:spcBef>
                <a:spcPts val="0"/>
              </a:spcBef>
              <a:spcAft>
                <a:spcPts val="0"/>
              </a:spcAft>
            </a:pPr>
            <a:r>
              <a:rPr sz="1300" dirty="0">
                <a:solidFill>
                  <a:srgbClr val="000000"/>
                </a:solidFill>
                <a:latin typeface="PEELPA+Arial"/>
                <a:cs typeface="PEELPA+Arial"/>
              </a:rPr>
              <a:t>Komponen</a:t>
            </a:r>
            <a:r>
              <a:rPr sz="1300" spc="935" dirty="0">
                <a:solidFill>
                  <a:srgbClr val="000000"/>
                </a:solidFill>
                <a:latin typeface="PEELPA+Arial"/>
                <a:cs typeface="PEELPA+Arial"/>
              </a:rPr>
              <a:t> </a:t>
            </a:r>
            <a:r>
              <a:rPr sz="1300" dirty="0">
                <a:solidFill>
                  <a:srgbClr val="000000"/>
                </a:solidFill>
                <a:latin typeface="PEELPA+Arial"/>
                <a:cs typeface="PEELPA+Arial"/>
              </a:rPr>
              <a:t>proses</a:t>
            </a:r>
            <a:r>
              <a:rPr sz="1300" spc="915" dirty="0">
                <a:solidFill>
                  <a:srgbClr val="000000"/>
                </a:solidFill>
                <a:latin typeface="PEELPA+Arial"/>
                <a:cs typeface="PEELPA+Arial"/>
              </a:rPr>
              <a:t> </a:t>
            </a:r>
            <a:r>
              <a:rPr sz="1300" dirty="0">
                <a:solidFill>
                  <a:srgbClr val="000000"/>
                </a:solidFill>
                <a:latin typeface="PEELPA+Arial"/>
                <a:cs typeface="PEELPA+Arial"/>
              </a:rPr>
              <a:t>menggambarkan</a:t>
            </a:r>
            <a:r>
              <a:rPr sz="1300" spc="922" dirty="0">
                <a:solidFill>
                  <a:srgbClr val="000000"/>
                </a:solidFill>
                <a:latin typeface="PEELPA+Arial"/>
                <a:cs typeface="PEELPA+Arial"/>
              </a:rPr>
              <a:t> </a:t>
            </a:r>
            <a:r>
              <a:rPr sz="1300" dirty="0">
                <a:solidFill>
                  <a:srgbClr val="000000"/>
                </a:solidFill>
                <a:latin typeface="PEELPA+Arial"/>
                <a:cs typeface="PEELPA+Arial"/>
              </a:rPr>
              <a:t>bagian</a:t>
            </a:r>
            <a:r>
              <a:rPr sz="1300" spc="932" dirty="0">
                <a:solidFill>
                  <a:srgbClr val="000000"/>
                </a:solidFill>
                <a:latin typeface="PEELPA+Arial"/>
                <a:cs typeface="PEELPA+Arial"/>
              </a:rPr>
              <a:t> </a:t>
            </a:r>
            <a:r>
              <a:rPr sz="1300" dirty="0">
                <a:solidFill>
                  <a:srgbClr val="000000"/>
                </a:solidFill>
                <a:latin typeface="PEELPA+Arial"/>
                <a:cs typeface="PEELPA+Arial"/>
              </a:rPr>
              <a:t>dari</a:t>
            </a:r>
            <a:r>
              <a:rPr sz="1300" spc="896" dirty="0">
                <a:solidFill>
                  <a:srgbClr val="000000"/>
                </a:solidFill>
                <a:latin typeface="PEELPA+Arial"/>
                <a:cs typeface="PEELPA+Arial"/>
              </a:rPr>
              <a:t> </a:t>
            </a:r>
            <a:r>
              <a:rPr sz="1300" dirty="0">
                <a:solidFill>
                  <a:srgbClr val="000000"/>
                </a:solidFill>
                <a:latin typeface="PEELPA+Arial"/>
                <a:cs typeface="PEELPA+Arial"/>
              </a:rPr>
              <a:t>sistem</a:t>
            </a:r>
            <a:r>
              <a:rPr sz="1300" spc="956" dirty="0">
                <a:solidFill>
                  <a:srgbClr val="000000"/>
                </a:solidFill>
                <a:latin typeface="PEELPA+Arial"/>
                <a:cs typeface="PEELPA+Arial"/>
              </a:rPr>
              <a:t> </a:t>
            </a:r>
            <a:r>
              <a:rPr sz="1300" dirty="0">
                <a:solidFill>
                  <a:srgbClr val="000000"/>
                </a:solidFill>
                <a:latin typeface="PEELPA+Arial"/>
                <a:cs typeface="PEELPA+Arial"/>
              </a:rPr>
              <a:t>yang</a:t>
            </a:r>
          </a:p>
          <a:p>
            <a:pPr marL="0" marR="0">
              <a:lnSpc>
                <a:spcPts val="1461"/>
              </a:lnSpc>
              <a:spcBef>
                <a:spcPts val="50"/>
              </a:spcBef>
              <a:spcAft>
                <a:spcPts val="0"/>
              </a:spcAft>
            </a:pPr>
            <a:r>
              <a:rPr sz="1300" dirty="0">
                <a:solidFill>
                  <a:srgbClr val="000000"/>
                </a:solidFill>
                <a:latin typeface="PEELPA+Arial"/>
                <a:cs typeface="PEELPA+Arial"/>
              </a:rPr>
              <a:t>mentransformasikan input</a:t>
            </a:r>
            <a:r>
              <a:rPr sz="1300" spc="-34" dirty="0">
                <a:solidFill>
                  <a:srgbClr val="000000"/>
                </a:solidFill>
                <a:latin typeface="PEELPA+Arial"/>
                <a:cs typeface="PEELPA+Arial"/>
              </a:rPr>
              <a:t> </a:t>
            </a:r>
            <a:r>
              <a:rPr sz="1300" spc="10" dirty="0">
                <a:solidFill>
                  <a:srgbClr val="000000"/>
                </a:solidFill>
                <a:latin typeface="PEELPA+Arial"/>
                <a:cs typeface="PEELPA+Arial"/>
              </a:rPr>
              <a:t>menjadi</a:t>
            </a:r>
            <a:r>
              <a:rPr sz="1300" spc="-30" dirty="0">
                <a:solidFill>
                  <a:srgbClr val="000000"/>
                </a:solidFill>
                <a:latin typeface="PEELPA+Arial"/>
                <a:cs typeface="PEELPA+Arial"/>
              </a:rPr>
              <a:t> </a:t>
            </a:r>
            <a:r>
              <a:rPr sz="1300" dirty="0">
                <a:solidFill>
                  <a:srgbClr val="000000"/>
                </a:solidFill>
                <a:latin typeface="PEELPA+Arial"/>
                <a:cs typeface="PEELPA+Arial"/>
              </a:rPr>
              <a:t>output.</a:t>
            </a:r>
          </a:p>
        </p:txBody>
      </p:sp>
      <p:sp>
        <p:nvSpPr>
          <p:cNvPr id="11" name="object 11"/>
          <p:cNvSpPr txBox="1"/>
          <p:nvPr/>
        </p:nvSpPr>
        <p:spPr>
          <a:xfrm>
            <a:off x="1402054" y="4704875"/>
            <a:ext cx="5950143" cy="120440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" marR="0">
              <a:lnSpc>
                <a:spcPts val="1461"/>
              </a:lnSpc>
              <a:spcBef>
                <a:spcPts val="0"/>
              </a:spcBef>
              <a:spcAft>
                <a:spcPts val="0"/>
              </a:spcAft>
            </a:pPr>
            <a:r>
              <a:rPr sz="1300" b="1" dirty="0">
                <a:solidFill>
                  <a:srgbClr val="000000"/>
                </a:solidFill>
                <a:latin typeface="IBIDQC+Arial,Bold"/>
                <a:cs typeface="IBIDQC+Arial,Bold"/>
              </a:rPr>
              <a:t>Proses</a:t>
            </a:r>
            <a:r>
              <a:rPr sz="1300" b="1" spc="261" dirty="0">
                <a:solidFill>
                  <a:srgbClr val="000000"/>
                </a:solidFill>
                <a:latin typeface="IBIDQC+Arial,Bold"/>
                <a:cs typeface="IBIDQC+Arial,Bold"/>
              </a:rPr>
              <a:t> </a:t>
            </a:r>
            <a:r>
              <a:rPr sz="1300" b="1" dirty="0">
                <a:solidFill>
                  <a:srgbClr val="000000"/>
                </a:solidFill>
                <a:latin typeface="IBIDQC+Arial,Bold"/>
                <a:cs typeface="IBIDQC+Arial,Bold"/>
              </a:rPr>
              <a:t>diberi</a:t>
            </a:r>
            <a:r>
              <a:rPr sz="1300" b="1" spc="235" dirty="0">
                <a:solidFill>
                  <a:srgbClr val="000000"/>
                </a:solidFill>
                <a:latin typeface="IBIDQC+Arial,Bold"/>
                <a:cs typeface="IBIDQC+Arial,Bold"/>
              </a:rPr>
              <a:t> </a:t>
            </a:r>
            <a:r>
              <a:rPr sz="1300" b="1" spc="12" dirty="0">
                <a:solidFill>
                  <a:srgbClr val="000000"/>
                </a:solidFill>
                <a:latin typeface="IBIDQC+Arial,Bold"/>
                <a:cs typeface="IBIDQC+Arial,Bold"/>
              </a:rPr>
              <a:t>nama</a:t>
            </a:r>
            <a:r>
              <a:rPr sz="1300" b="1" spc="238" dirty="0">
                <a:solidFill>
                  <a:srgbClr val="000000"/>
                </a:solidFill>
                <a:latin typeface="IBIDQC+Arial,Bold"/>
                <a:cs typeface="IBIDQC+Arial,Bold"/>
              </a:rPr>
              <a:t> </a:t>
            </a:r>
            <a:r>
              <a:rPr sz="1300" dirty="0">
                <a:solidFill>
                  <a:srgbClr val="000000"/>
                </a:solidFill>
                <a:latin typeface="PEELPA+Arial"/>
                <a:cs typeface="PEELPA+Arial"/>
              </a:rPr>
              <a:t>untuk</a:t>
            </a:r>
            <a:r>
              <a:rPr sz="1300" spc="250" dirty="0">
                <a:solidFill>
                  <a:srgbClr val="000000"/>
                </a:solidFill>
                <a:latin typeface="PEELPA+Arial"/>
                <a:cs typeface="PEELPA+Arial"/>
              </a:rPr>
              <a:t> </a:t>
            </a:r>
            <a:r>
              <a:rPr sz="1300" dirty="0">
                <a:solidFill>
                  <a:srgbClr val="000000"/>
                </a:solidFill>
                <a:latin typeface="PEELPA+Arial"/>
                <a:cs typeface="PEELPA+Arial"/>
              </a:rPr>
              <a:t>menjelaskan</a:t>
            </a:r>
            <a:r>
              <a:rPr sz="1300" spc="283" dirty="0">
                <a:solidFill>
                  <a:srgbClr val="000000"/>
                </a:solidFill>
                <a:latin typeface="PEELPA+Arial"/>
                <a:cs typeface="PEELPA+Arial"/>
              </a:rPr>
              <a:t> </a:t>
            </a:r>
            <a:r>
              <a:rPr sz="1300" dirty="0">
                <a:solidFill>
                  <a:srgbClr val="000000"/>
                </a:solidFill>
                <a:latin typeface="PEELPA+Arial"/>
                <a:cs typeface="PEELPA+Arial"/>
              </a:rPr>
              <a:t>proses/kegiatan</a:t>
            </a:r>
            <a:r>
              <a:rPr sz="1300" spc="259" dirty="0">
                <a:solidFill>
                  <a:srgbClr val="000000"/>
                </a:solidFill>
                <a:latin typeface="PEELPA+Arial"/>
                <a:cs typeface="PEELPA+Arial"/>
              </a:rPr>
              <a:t> </a:t>
            </a:r>
            <a:r>
              <a:rPr sz="1300" dirty="0">
                <a:solidFill>
                  <a:srgbClr val="000000"/>
                </a:solidFill>
                <a:latin typeface="PEELPA+Arial"/>
                <a:cs typeface="PEELPA+Arial"/>
              </a:rPr>
              <a:t>apa</a:t>
            </a:r>
            <a:r>
              <a:rPr sz="1300" spc="310" dirty="0">
                <a:solidFill>
                  <a:srgbClr val="000000"/>
                </a:solidFill>
                <a:latin typeface="PEELPA+Arial"/>
                <a:cs typeface="PEELPA+Arial"/>
              </a:rPr>
              <a:t> </a:t>
            </a:r>
            <a:r>
              <a:rPr sz="1300" dirty="0">
                <a:solidFill>
                  <a:srgbClr val="000000"/>
                </a:solidFill>
                <a:latin typeface="PEELPA+Arial"/>
                <a:cs typeface="PEELPA+Arial"/>
              </a:rPr>
              <a:t>yang</a:t>
            </a:r>
          </a:p>
          <a:p>
            <a:pPr marL="12" marR="0">
              <a:lnSpc>
                <a:spcPts val="1461"/>
              </a:lnSpc>
              <a:spcBef>
                <a:spcPts val="74"/>
              </a:spcBef>
              <a:spcAft>
                <a:spcPts val="0"/>
              </a:spcAft>
            </a:pPr>
            <a:r>
              <a:rPr sz="1300" dirty="0">
                <a:solidFill>
                  <a:srgbClr val="000000"/>
                </a:solidFill>
                <a:latin typeface="PEELPA+Arial"/>
                <a:cs typeface="PEELPA+Arial"/>
              </a:rPr>
              <a:t>sedang/akan</a:t>
            </a:r>
            <a:r>
              <a:rPr sz="1300" spc="852" dirty="0">
                <a:solidFill>
                  <a:srgbClr val="000000"/>
                </a:solidFill>
                <a:latin typeface="PEELPA+Arial"/>
                <a:cs typeface="PEELPA+Arial"/>
              </a:rPr>
              <a:t> </a:t>
            </a:r>
            <a:r>
              <a:rPr sz="1300" dirty="0">
                <a:solidFill>
                  <a:srgbClr val="000000"/>
                </a:solidFill>
                <a:latin typeface="PEELPA+Arial"/>
                <a:cs typeface="PEELPA+Arial"/>
              </a:rPr>
              <a:t>dilaksanakan.</a:t>
            </a:r>
            <a:r>
              <a:rPr sz="1300" spc="830" dirty="0">
                <a:solidFill>
                  <a:srgbClr val="000000"/>
                </a:solidFill>
                <a:latin typeface="PEELPA+Arial"/>
                <a:cs typeface="PEELPA+Arial"/>
              </a:rPr>
              <a:t> </a:t>
            </a:r>
            <a:r>
              <a:rPr sz="1300" dirty="0">
                <a:solidFill>
                  <a:srgbClr val="000000"/>
                </a:solidFill>
                <a:latin typeface="PEELPA+Arial"/>
                <a:cs typeface="PEELPA+Arial"/>
              </a:rPr>
              <a:t>Pemberian</a:t>
            </a:r>
            <a:r>
              <a:rPr sz="1300" spc="828" dirty="0">
                <a:solidFill>
                  <a:srgbClr val="000000"/>
                </a:solidFill>
                <a:latin typeface="PEELPA+Arial"/>
                <a:cs typeface="PEELPA+Arial"/>
              </a:rPr>
              <a:t> </a:t>
            </a:r>
            <a:r>
              <a:rPr sz="1300" dirty="0">
                <a:solidFill>
                  <a:srgbClr val="000000"/>
                </a:solidFill>
                <a:latin typeface="PEELPA+Arial"/>
                <a:cs typeface="PEELPA+Arial"/>
              </a:rPr>
              <a:t>nama</a:t>
            </a:r>
            <a:r>
              <a:rPr sz="1300" spc="827" dirty="0">
                <a:solidFill>
                  <a:srgbClr val="000000"/>
                </a:solidFill>
                <a:latin typeface="PEELPA+Arial"/>
                <a:cs typeface="PEELPA+Arial"/>
              </a:rPr>
              <a:t> </a:t>
            </a:r>
            <a:r>
              <a:rPr sz="1300" dirty="0">
                <a:solidFill>
                  <a:srgbClr val="000000"/>
                </a:solidFill>
                <a:latin typeface="PEELPA+Arial"/>
                <a:cs typeface="PEELPA+Arial"/>
              </a:rPr>
              <a:t>proses</a:t>
            </a:r>
            <a:r>
              <a:rPr sz="1300" spc="852" dirty="0">
                <a:solidFill>
                  <a:srgbClr val="000000"/>
                </a:solidFill>
                <a:latin typeface="PEELPA+Arial"/>
                <a:cs typeface="PEELPA+Arial"/>
              </a:rPr>
              <a:t> </a:t>
            </a:r>
            <a:r>
              <a:rPr sz="1300" dirty="0">
                <a:solidFill>
                  <a:srgbClr val="000000"/>
                </a:solidFill>
                <a:latin typeface="PEELPA+Arial"/>
                <a:cs typeface="PEELPA+Arial"/>
              </a:rPr>
              <a:t>dilakukan</a:t>
            </a:r>
          </a:p>
          <a:p>
            <a:pPr marL="12" marR="0">
              <a:lnSpc>
                <a:spcPts val="1461"/>
              </a:lnSpc>
              <a:spcBef>
                <a:spcPts val="26"/>
              </a:spcBef>
              <a:spcAft>
                <a:spcPts val="0"/>
              </a:spcAft>
            </a:pPr>
            <a:r>
              <a:rPr sz="1300" dirty="0">
                <a:solidFill>
                  <a:srgbClr val="000000"/>
                </a:solidFill>
                <a:latin typeface="PEELPA+Arial"/>
                <a:cs typeface="PEELPA+Arial"/>
              </a:rPr>
              <a:t>dengan</a:t>
            </a:r>
            <a:r>
              <a:rPr sz="1300" spc="890" dirty="0">
                <a:solidFill>
                  <a:srgbClr val="000000"/>
                </a:solidFill>
                <a:latin typeface="PEELPA+Arial"/>
                <a:cs typeface="PEELPA+Arial"/>
              </a:rPr>
              <a:t> </a:t>
            </a:r>
            <a:r>
              <a:rPr sz="1300" dirty="0">
                <a:solidFill>
                  <a:srgbClr val="000000"/>
                </a:solidFill>
                <a:latin typeface="PEELPA+Arial"/>
                <a:cs typeface="PEELPA+Arial"/>
              </a:rPr>
              <a:t>menggunakan</a:t>
            </a:r>
            <a:r>
              <a:rPr sz="1300" spc="914" dirty="0">
                <a:solidFill>
                  <a:srgbClr val="000000"/>
                </a:solidFill>
                <a:latin typeface="PEELPA+Arial"/>
                <a:cs typeface="PEELPA+Arial"/>
              </a:rPr>
              <a:t> </a:t>
            </a:r>
            <a:r>
              <a:rPr sz="1300" b="1" dirty="0">
                <a:solidFill>
                  <a:srgbClr val="000000"/>
                </a:solidFill>
                <a:latin typeface="IBIDQC+Arial,Bold"/>
                <a:cs typeface="IBIDQC+Arial,Bold"/>
              </a:rPr>
              <a:t>kata</a:t>
            </a:r>
            <a:r>
              <a:rPr sz="1300" b="1" spc="918" dirty="0">
                <a:solidFill>
                  <a:srgbClr val="000000"/>
                </a:solidFill>
                <a:latin typeface="IBIDQC+Arial,Bold"/>
                <a:cs typeface="IBIDQC+Arial,Bold"/>
              </a:rPr>
              <a:t> </a:t>
            </a:r>
            <a:r>
              <a:rPr sz="1300" b="1" dirty="0">
                <a:solidFill>
                  <a:srgbClr val="000000"/>
                </a:solidFill>
                <a:latin typeface="IBIDQC+Arial,Bold"/>
                <a:cs typeface="IBIDQC+Arial,Bold"/>
              </a:rPr>
              <a:t>kerja</a:t>
            </a:r>
            <a:r>
              <a:rPr sz="1300" b="1" spc="894" dirty="0">
                <a:solidFill>
                  <a:srgbClr val="000000"/>
                </a:solidFill>
                <a:latin typeface="IBIDQC+Arial,Bold"/>
                <a:cs typeface="IBIDQC+Arial,Bold"/>
              </a:rPr>
              <a:t> </a:t>
            </a:r>
            <a:r>
              <a:rPr sz="1300" b="1" dirty="0">
                <a:solidFill>
                  <a:srgbClr val="000000"/>
                </a:solidFill>
                <a:latin typeface="IBIDQC+Arial,Bold"/>
                <a:cs typeface="IBIDQC+Arial,Bold"/>
              </a:rPr>
              <a:t>transitif</a:t>
            </a:r>
            <a:r>
              <a:rPr sz="1300" b="1" spc="885" dirty="0">
                <a:solidFill>
                  <a:srgbClr val="000000"/>
                </a:solidFill>
                <a:latin typeface="IBIDQC+Arial,Bold"/>
                <a:cs typeface="IBIDQC+Arial,Bold"/>
              </a:rPr>
              <a:t> </a:t>
            </a:r>
            <a:r>
              <a:rPr sz="1300" dirty="0">
                <a:solidFill>
                  <a:srgbClr val="000000"/>
                </a:solidFill>
                <a:latin typeface="PEELPA+Arial"/>
                <a:cs typeface="PEELPA+Arial"/>
              </a:rPr>
              <a:t>(kata</a:t>
            </a:r>
            <a:r>
              <a:rPr sz="1300" spc="925" dirty="0">
                <a:solidFill>
                  <a:srgbClr val="000000"/>
                </a:solidFill>
                <a:latin typeface="PEELPA+Arial"/>
                <a:cs typeface="PEELPA+Arial"/>
              </a:rPr>
              <a:t> </a:t>
            </a:r>
            <a:r>
              <a:rPr sz="1300" dirty="0">
                <a:solidFill>
                  <a:srgbClr val="000000"/>
                </a:solidFill>
                <a:latin typeface="PEELPA+Arial"/>
                <a:cs typeface="PEELPA+Arial"/>
              </a:rPr>
              <a:t>kerja</a:t>
            </a:r>
            <a:r>
              <a:rPr sz="1300" spc="900" dirty="0">
                <a:solidFill>
                  <a:srgbClr val="000000"/>
                </a:solidFill>
                <a:latin typeface="PEELPA+Arial"/>
                <a:cs typeface="PEELPA+Arial"/>
              </a:rPr>
              <a:t> </a:t>
            </a:r>
            <a:r>
              <a:rPr sz="1300" dirty="0">
                <a:solidFill>
                  <a:srgbClr val="000000"/>
                </a:solidFill>
                <a:latin typeface="PEELPA+Arial"/>
                <a:cs typeface="PEELPA+Arial"/>
              </a:rPr>
              <a:t>yang</a:t>
            </a:r>
          </a:p>
          <a:p>
            <a:pPr marL="0" marR="0">
              <a:lnSpc>
                <a:spcPts val="1461"/>
              </a:lnSpc>
              <a:spcBef>
                <a:spcPts val="74"/>
              </a:spcBef>
              <a:spcAft>
                <a:spcPts val="0"/>
              </a:spcAft>
            </a:pPr>
            <a:r>
              <a:rPr sz="1300" dirty="0">
                <a:solidFill>
                  <a:srgbClr val="000000"/>
                </a:solidFill>
                <a:latin typeface="PEELPA+Arial"/>
                <a:cs typeface="PEELPA+Arial"/>
              </a:rPr>
              <a:t>membutuhkan</a:t>
            </a:r>
            <a:r>
              <a:rPr sz="1300" spc="419" dirty="0">
                <a:solidFill>
                  <a:srgbClr val="000000"/>
                </a:solidFill>
                <a:latin typeface="PEELPA+Arial"/>
                <a:cs typeface="PEELPA+Arial"/>
              </a:rPr>
              <a:t> </a:t>
            </a:r>
            <a:r>
              <a:rPr sz="1300" dirty="0">
                <a:solidFill>
                  <a:srgbClr val="000000"/>
                </a:solidFill>
                <a:latin typeface="PEELPA+Arial"/>
                <a:cs typeface="PEELPA+Arial"/>
              </a:rPr>
              <a:t>obyek),</a:t>
            </a:r>
            <a:r>
              <a:rPr sz="1300" spc="405" dirty="0">
                <a:solidFill>
                  <a:srgbClr val="000000"/>
                </a:solidFill>
                <a:latin typeface="PEELPA+Arial"/>
                <a:cs typeface="PEELPA+Arial"/>
              </a:rPr>
              <a:t> </a:t>
            </a:r>
            <a:r>
              <a:rPr sz="1300" dirty="0">
                <a:solidFill>
                  <a:srgbClr val="000000"/>
                </a:solidFill>
                <a:latin typeface="PEELPA+Arial"/>
                <a:cs typeface="PEELPA+Arial"/>
              </a:rPr>
              <a:t>seperti</a:t>
            </a:r>
            <a:r>
              <a:rPr sz="1300" spc="379" dirty="0">
                <a:solidFill>
                  <a:srgbClr val="000000"/>
                </a:solidFill>
                <a:latin typeface="PEELPA+Arial"/>
                <a:cs typeface="PEELPA+Arial"/>
              </a:rPr>
              <a:t> </a:t>
            </a:r>
            <a:r>
              <a:rPr sz="1300" b="1" i="1" dirty="0">
                <a:solidFill>
                  <a:srgbClr val="000000"/>
                </a:solidFill>
                <a:latin typeface="SHRNGF+Arial,BoldItalic"/>
                <a:cs typeface="SHRNGF+Arial,BoldItalic"/>
              </a:rPr>
              <a:t>Menghitung</a:t>
            </a:r>
            <a:r>
              <a:rPr sz="1300" b="1" i="1" spc="411" dirty="0">
                <a:solidFill>
                  <a:srgbClr val="000000"/>
                </a:solidFill>
                <a:latin typeface="SHRNGF+Arial,BoldItalic"/>
                <a:cs typeface="SHRNGF+Arial,BoldItalic"/>
              </a:rPr>
              <a:t> </a:t>
            </a:r>
            <a:r>
              <a:rPr sz="1300" b="1" i="1" spc="15" dirty="0">
                <a:solidFill>
                  <a:srgbClr val="000000"/>
                </a:solidFill>
                <a:latin typeface="SHRNGF+Arial,BoldItalic"/>
                <a:cs typeface="SHRNGF+Arial,BoldItalic"/>
              </a:rPr>
              <a:t>Gaji,</a:t>
            </a:r>
            <a:r>
              <a:rPr sz="1300" b="1" i="1" spc="363" dirty="0">
                <a:solidFill>
                  <a:srgbClr val="000000"/>
                </a:solidFill>
                <a:latin typeface="SHRNGF+Arial,BoldItalic"/>
                <a:cs typeface="SHRNGF+Arial,BoldItalic"/>
              </a:rPr>
              <a:t> </a:t>
            </a:r>
            <a:r>
              <a:rPr sz="1300" b="1" i="1" dirty="0">
                <a:solidFill>
                  <a:srgbClr val="000000"/>
                </a:solidFill>
                <a:latin typeface="SHRNGF+Arial,BoldItalic"/>
                <a:cs typeface="SHRNGF+Arial,BoldItalic"/>
              </a:rPr>
              <a:t>Mencetak</a:t>
            </a:r>
            <a:r>
              <a:rPr sz="1300" b="1" i="1" spc="392" dirty="0">
                <a:solidFill>
                  <a:srgbClr val="000000"/>
                </a:solidFill>
                <a:latin typeface="SHRNGF+Arial,BoldItalic"/>
                <a:cs typeface="SHRNGF+Arial,BoldItalic"/>
              </a:rPr>
              <a:t> </a:t>
            </a:r>
            <a:r>
              <a:rPr sz="1300" b="1" i="1" dirty="0">
                <a:solidFill>
                  <a:srgbClr val="000000"/>
                </a:solidFill>
                <a:latin typeface="SHRNGF+Arial,BoldItalic"/>
                <a:cs typeface="SHRNGF+Arial,BoldItalic"/>
              </a:rPr>
              <a:t>KRS,</a:t>
            </a:r>
          </a:p>
          <a:p>
            <a:pPr marL="0" marR="0">
              <a:lnSpc>
                <a:spcPts val="1461"/>
              </a:lnSpc>
              <a:spcBef>
                <a:spcPts val="50"/>
              </a:spcBef>
              <a:spcAft>
                <a:spcPts val="0"/>
              </a:spcAft>
            </a:pPr>
            <a:r>
              <a:rPr sz="1300" b="1" i="1" dirty="0">
                <a:solidFill>
                  <a:srgbClr val="000000"/>
                </a:solidFill>
                <a:latin typeface="SHRNGF+Arial,BoldItalic"/>
                <a:cs typeface="SHRNGF+Arial,BoldItalic"/>
              </a:rPr>
              <a:t>Menghitung</a:t>
            </a:r>
            <a:r>
              <a:rPr sz="1300" b="1" i="1" spc="12" dirty="0">
                <a:solidFill>
                  <a:srgbClr val="000000"/>
                </a:solidFill>
                <a:latin typeface="SHRNGF+Arial,BoldItalic"/>
                <a:cs typeface="SHRNGF+Arial,BoldItalic"/>
              </a:rPr>
              <a:t> </a:t>
            </a:r>
            <a:r>
              <a:rPr sz="1300" b="1" i="1" dirty="0">
                <a:solidFill>
                  <a:srgbClr val="000000"/>
                </a:solidFill>
                <a:latin typeface="SHRNGF+Arial,BoldItalic"/>
                <a:cs typeface="SHRNGF+Arial,BoldItalic"/>
              </a:rPr>
              <a:t>Jumlah SKS</a:t>
            </a:r>
            <a:r>
              <a:rPr sz="1300" dirty="0">
                <a:solidFill>
                  <a:srgbClr val="000000"/>
                </a:solidFill>
                <a:latin typeface="PEELPA+Arial"/>
                <a:cs typeface="PEELPA+Arial"/>
              </a:rPr>
              <a:t>.</a:t>
            </a:r>
          </a:p>
        </p:txBody>
      </p:sp>
      <p:sp>
        <p:nvSpPr>
          <p:cNvPr id="12" name="object 12"/>
          <p:cNvSpPr txBox="1"/>
          <p:nvPr/>
        </p:nvSpPr>
        <p:spPr>
          <a:xfrm>
            <a:off x="1402054" y="5860017"/>
            <a:ext cx="5947663" cy="62531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461"/>
              </a:lnSpc>
              <a:spcBef>
                <a:spcPts val="0"/>
              </a:spcBef>
              <a:spcAft>
                <a:spcPts val="0"/>
              </a:spcAft>
            </a:pPr>
            <a:r>
              <a:rPr sz="1300" dirty="0">
                <a:solidFill>
                  <a:srgbClr val="000000"/>
                </a:solidFill>
                <a:latin typeface="PEELPA+Arial"/>
                <a:cs typeface="PEELPA+Arial"/>
              </a:rPr>
              <a:t>Ada</a:t>
            </a:r>
            <a:r>
              <a:rPr sz="1300" spc="1011" dirty="0">
                <a:solidFill>
                  <a:srgbClr val="000000"/>
                </a:solidFill>
                <a:latin typeface="PEELPA+Arial"/>
                <a:cs typeface="PEELPA+Arial"/>
              </a:rPr>
              <a:t> </a:t>
            </a:r>
            <a:r>
              <a:rPr sz="1300" dirty="0">
                <a:solidFill>
                  <a:srgbClr val="000000"/>
                </a:solidFill>
                <a:latin typeface="PEELPA+Arial"/>
                <a:cs typeface="PEELPA+Arial"/>
              </a:rPr>
              <a:t>empat</a:t>
            </a:r>
            <a:r>
              <a:rPr sz="1300" spc="976" dirty="0">
                <a:solidFill>
                  <a:srgbClr val="000000"/>
                </a:solidFill>
                <a:latin typeface="PEELPA+Arial"/>
                <a:cs typeface="PEELPA+Arial"/>
              </a:rPr>
              <a:t> </a:t>
            </a:r>
            <a:r>
              <a:rPr sz="1300" dirty="0">
                <a:solidFill>
                  <a:srgbClr val="000000"/>
                </a:solidFill>
                <a:latin typeface="PEELPA+Arial"/>
                <a:cs typeface="PEELPA+Arial"/>
              </a:rPr>
              <a:t>kemungkinan</a:t>
            </a:r>
            <a:r>
              <a:rPr sz="1300" spc="1035" dirty="0">
                <a:solidFill>
                  <a:srgbClr val="000000"/>
                </a:solidFill>
                <a:latin typeface="PEELPA+Arial"/>
                <a:cs typeface="PEELPA+Arial"/>
              </a:rPr>
              <a:t> </a:t>
            </a:r>
            <a:r>
              <a:rPr sz="1300" dirty="0">
                <a:solidFill>
                  <a:srgbClr val="000000"/>
                </a:solidFill>
                <a:latin typeface="PEELPA+Arial"/>
                <a:cs typeface="PEELPA+Arial"/>
              </a:rPr>
              <a:t>yang</a:t>
            </a:r>
            <a:r>
              <a:rPr sz="1300" spc="1010" dirty="0">
                <a:solidFill>
                  <a:srgbClr val="000000"/>
                </a:solidFill>
                <a:latin typeface="PEELPA+Arial"/>
                <a:cs typeface="PEELPA+Arial"/>
              </a:rPr>
              <a:t> </a:t>
            </a:r>
            <a:r>
              <a:rPr sz="1300" spc="10" dirty="0">
                <a:solidFill>
                  <a:srgbClr val="000000"/>
                </a:solidFill>
                <a:latin typeface="PEELPA+Arial"/>
                <a:cs typeface="PEELPA+Arial"/>
              </a:rPr>
              <a:t>dapat</a:t>
            </a:r>
            <a:r>
              <a:rPr sz="1300" spc="969" dirty="0">
                <a:solidFill>
                  <a:srgbClr val="000000"/>
                </a:solidFill>
                <a:latin typeface="PEELPA+Arial"/>
                <a:cs typeface="PEELPA+Arial"/>
              </a:rPr>
              <a:t> </a:t>
            </a:r>
            <a:r>
              <a:rPr sz="1300" dirty="0">
                <a:solidFill>
                  <a:srgbClr val="000000"/>
                </a:solidFill>
                <a:latin typeface="PEELPA+Arial"/>
                <a:cs typeface="PEELPA+Arial"/>
              </a:rPr>
              <a:t>terjadi</a:t>
            </a:r>
            <a:r>
              <a:rPr sz="1300" spc="993" dirty="0">
                <a:solidFill>
                  <a:srgbClr val="000000"/>
                </a:solidFill>
                <a:latin typeface="PEELPA+Arial"/>
                <a:cs typeface="PEELPA+Arial"/>
              </a:rPr>
              <a:t> </a:t>
            </a:r>
            <a:r>
              <a:rPr sz="1300" dirty="0">
                <a:solidFill>
                  <a:srgbClr val="000000"/>
                </a:solidFill>
                <a:latin typeface="PEELPA+Arial"/>
                <a:cs typeface="PEELPA+Arial"/>
              </a:rPr>
              <a:t>dalam</a:t>
            </a:r>
            <a:r>
              <a:rPr sz="1300" spc="1057" dirty="0">
                <a:solidFill>
                  <a:srgbClr val="000000"/>
                </a:solidFill>
                <a:latin typeface="PEELPA+Arial"/>
                <a:cs typeface="PEELPA+Arial"/>
              </a:rPr>
              <a:t> </a:t>
            </a:r>
            <a:r>
              <a:rPr sz="1300" dirty="0">
                <a:solidFill>
                  <a:srgbClr val="000000"/>
                </a:solidFill>
                <a:latin typeface="PEELPA+Arial"/>
                <a:cs typeface="PEELPA+Arial"/>
              </a:rPr>
              <a:t>proses</a:t>
            </a:r>
          </a:p>
          <a:p>
            <a:pPr marL="0" marR="0">
              <a:lnSpc>
                <a:spcPts val="1461"/>
              </a:lnSpc>
              <a:spcBef>
                <a:spcPts val="50"/>
              </a:spcBef>
              <a:spcAft>
                <a:spcPts val="0"/>
              </a:spcAft>
            </a:pPr>
            <a:r>
              <a:rPr sz="1300" dirty="0">
                <a:solidFill>
                  <a:srgbClr val="000000"/>
                </a:solidFill>
                <a:latin typeface="PEELPA+Arial"/>
                <a:cs typeface="PEELPA+Arial"/>
              </a:rPr>
              <a:t>sehubungan dengan</a:t>
            </a:r>
            <a:r>
              <a:rPr sz="1300" spc="20" dirty="0">
                <a:solidFill>
                  <a:srgbClr val="000000"/>
                </a:solidFill>
                <a:latin typeface="PEELPA+Arial"/>
                <a:cs typeface="PEELPA+Arial"/>
              </a:rPr>
              <a:t> </a:t>
            </a:r>
            <a:r>
              <a:rPr sz="1300" dirty="0">
                <a:solidFill>
                  <a:srgbClr val="000000"/>
                </a:solidFill>
                <a:latin typeface="PEELPA+Arial"/>
                <a:cs typeface="PEELPA+Arial"/>
              </a:rPr>
              <a:t>input</a:t>
            </a:r>
            <a:r>
              <a:rPr sz="1300" spc="10" dirty="0">
                <a:solidFill>
                  <a:srgbClr val="000000"/>
                </a:solidFill>
                <a:latin typeface="PEELPA+Arial"/>
                <a:cs typeface="PEELPA+Arial"/>
              </a:rPr>
              <a:t> </a:t>
            </a:r>
            <a:r>
              <a:rPr sz="1300" dirty="0">
                <a:solidFill>
                  <a:srgbClr val="000000"/>
                </a:solidFill>
                <a:latin typeface="PEELPA+Arial"/>
                <a:cs typeface="PEELPA+Arial"/>
              </a:rPr>
              <a:t>dan</a:t>
            </a:r>
            <a:r>
              <a:rPr sz="1300" spc="10" dirty="0">
                <a:solidFill>
                  <a:srgbClr val="000000"/>
                </a:solidFill>
                <a:latin typeface="PEELPA+Arial"/>
                <a:cs typeface="PEELPA+Arial"/>
              </a:rPr>
              <a:t> </a:t>
            </a:r>
            <a:r>
              <a:rPr sz="1300" dirty="0">
                <a:solidFill>
                  <a:srgbClr val="000000"/>
                </a:solidFill>
                <a:latin typeface="PEELPA+Arial"/>
                <a:cs typeface="PEELPA+Arial"/>
              </a:rPr>
              <a:t>output</a:t>
            </a:r>
            <a:r>
              <a:rPr sz="1300" spc="31" dirty="0">
                <a:solidFill>
                  <a:srgbClr val="000000"/>
                </a:solidFill>
                <a:latin typeface="PEELPA+Arial"/>
                <a:cs typeface="PEELPA+Arial"/>
              </a:rPr>
              <a:t> </a:t>
            </a:r>
            <a:r>
              <a:rPr sz="1300" dirty="0">
                <a:solidFill>
                  <a:srgbClr val="000000"/>
                </a:solidFill>
                <a:latin typeface="PEELPA+Arial"/>
                <a:cs typeface="PEELPA+Arial"/>
              </a:rPr>
              <a:t>:</a:t>
            </a:r>
          </a:p>
        </p:txBody>
      </p:sp>
      <p:sp>
        <p:nvSpPr>
          <p:cNvPr id="13" name="object 13"/>
          <p:cNvSpPr txBox="1"/>
          <p:nvPr/>
        </p:nvSpPr>
        <p:spPr>
          <a:xfrm>
            <a:off x="1831822" y="7479207"/>
            <a:ext cx="1739998" cy="49833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673"/>
              </a:lnSpc>
              <a:spcBef>
                <a:spcPts val="0"/>
              </a:spcBef>
              <a:spcAft>
                <a:spcPts val="0"/>
              </a:spcAft>
            </a:pPr>
            <a:r>
              <a:rPr sz="1500" b="1" i="1" dirty="0">
                <a:solidFill>
                  <a:srgbClr val="000000"/>
                </a:solidFill>
                <a:latin typeface="UOUUKS+TimesNewRoman,BoldItalic"/>
                <a:cs typeface="UOUUKS+TimesNewRoman,BoldItalic"/>
              </a:rPr>
              <a:t>1 input</a:t>
            </a:r>
            <a:r>
              <a:rPr sz="1500" b="1" i="1" spc="11" dirty="0">
                <a:solidFill>
                  <a:srgbClr val="000000"/>
                </a:solidFill>
                <a:latin typeface="UOUUKS+TimesNewRoman,BoldItalic"/>
                <a:cs typeface="UOUUKS+TimesNewRoman,BoldItalic"/>
              </a:rPr>
              <a:t> </a:t>
            </a:r>
            <a:r>
              <a:rPr sz="1500" b="1" i="1" dirty="0">
                <a:solidFill>
                  <a:srgbClr val="000000"/>
                </a:solidFill>
                <a:latin typeface="UOUUKS+TimesNewRoman,BoldItalic"/>
                <a:cs typeface="UOUUKS+TimesNewRoman,BoldItalic"/>
              </a:rPr>
              <a:t>&amp;</a:t>
            </a:r>
            <a:r>
              <a:rPr sz="1500" b="1" i="1" spc="-14" dirty="0">
                <a:solidFill>
                  <a:srgbClr val="000000"/>
                </a:solidFill>
                <a:latin typeface="UOUUKS+TimesNewRoman,BoldItalic"/>
                <a:cs typeface="UOUUKS+TimesNewRoman,BoldItalic"/>
              </a:rPr>
              <a:t> </a:t>
            </a:r>
            <a:r>
              <a:rPr sz="1500" b="1" i="1" dirty="0">
                <a:solidFill>
                  <a:srgbClr val="000000"/>
                </a:solidFill>
                <a:latin typeface="UOUUKS+TimesNewRoman,BoldItalic"/>
                <a:cs typeface="UOUUKS+TimesNewRoman,BoldItalic"/>
              </a:rPr>
              <a:t>1 output</a:t>
            </a:r>
          </a:p>
        </p:txBody>
      </p:sp>
      <p:sp>
        <p:nvSpPr>
          <p:cNvPr id="14" name="object 14"/>
          <p:cNvSpPr txBox="1"/>
          <p:nvPr/>
        </p:nvSpPr>
        <p:spPr>
          <a:xfrm>
            <a:off x="3980483" y="7479207"/>
            <a:ext cx="2222698" cy="49833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673"/>
              </a:lnSpc>
              <a:spcBef>
                <a:spcPts val="0"/>
              </a:spcBef>
              <a:spcAft>
                <a:spcPts val="0"/>
              </a:spcAft>
            </a:pPr>
            <a:r>
              <a:rPr sz="1500" b="1" i="1" dirty="0">
                <a:solidFill>
                  <a:srgbClr val="000000"/>
                </a:solidFill>
                <a:latin typeface="UOUUKS+TimesNewRoman,BoldItalic"/>
                <a:cs typeface="UOUUKS+TimesNewRoman,BoldItalic"/>
              </a:rPr>
              <a:t>1 input</a:t>
            </a:r>
            <a:r>
              <a:rPr sz="1500" b="1" i="1" spc="11" dirty="0">
                <a:solidFill>
                  <a:srgbClr val="000000"/>
                </a:solidFill>
                <a:latin typeface="UOUUKS+TimesNewRoman,BoldItalic"/>
                <a:cs typeface="UOUUKS+TimesNewRoman,BoldItalic"/>
              </a:rPr>
              <a:t> </a:t>
            </a:r>
            <a:r>
              <a:rPr sz="1500" b="1" i="1" dirty="0">
                <a:solidFill>
                  <a:srgbClr val="000000"/>
                </a:solidFill>
                <a:latin typeface="UOUUKS+TimesNewRoman,BoldItalic"/>
                <a:cs typeface="UOUUKS+TimesNewRoman,BoldItalic"/>
              </a:rPr>
              <a:t>&amp;</a:t>
            </a:r>
            <a:r>
              <a:rPr sz="1500" b="1" i="1" spc="-14" dirty="0">
                <a:solidFill>
                  <a:srgbClr val="000000"/>
                </a:solidFill>
                <a:latin typeface="UOUUKS+TimesNewRoman,BoldItalic"/>
                <a:cs typeface="UOUUKS+TimesNewRoman,BoldItalic"/>
              </a:rPr>
              <a:t> </a:t>
            </a:r>
            <a:r>
              <a:rPr sz="1500" b="1" i="1" dirty="0">
                <a:solidFill>
                  <a:srgbClr val="000000"/>
                </a:solidFill>
                <a:latin typeface="UOUUKS+TimesNewRoman,BoldItalic"/>
                <a:cs typeface="UOUUKS+TimesNewRoman,BoldItalic"/>
              </a:rPr>
              <a:t>banyak output</a:t>
            </a:r>
          </a:p>
        </p:txBody>
      </p:sp>
      <p:sp>
        <p:nvSpPr>
          <p:cNvPr id="15" name="object 15"/>
          <p:cNvSpPr txBox="1"/>
          <p:nvPr/>
        </p:nvSpPr>
        <p:spPr>
          <a:xfrm>
            <a:off x="1584950" y="8688535"/>
            <a:ext cx="2213203" cy="43330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461"/>
              </a:lnSpc>
              <a:spcBef>
                <a:spcPts val="0"/>
              </a:spcBef>
              <a:spcAft>
                <a:spcPts val="0"/>
              </a:spcAft>
            </a:pPr>
            <a:r>
              <a:rPr sz="1300" b="1" i="1" dirty="0">
                <a:solidFill>
                  <a:srgbClr val="000000"/>
                </a:solidFill>
                <a:latin typeface="SHRNGF+Arial,BoldItalic"/>
                <a:cs typeface="SHRNGF+Arial,BoldItalic"/>
              </a:rPr>
              <a:t>Banyak</a:t>
            </a:r>
            <a:r>
              <a:rPr sz="1300" b="1" i="1" spc="-15" dirty="0">
                <a:solidFill>
                  <a:srgbClr val="000000"/>
                </a:solidFill>
                <a:latin typeface="SHRNGF+Arial,BoldItalic"/>
                <a:cs typeface="SHRNGF+Arial,BoldItalic"/>
              </a:rPr>
              <a:t> </a:t>
            </a:r>
            <a:r>
              <a:rPr sz="1300" b="1" i="1" spc="11" dirty="0">
                <a:solidFill>
                  <a:srgbClr val="000000"/>
                </a:solidFill>
                <a:latin typeface="SHRNGF+Arial,BoldItalic"/>
                <a:cs typeface="SHRNGF+Arial,BoldItalic"/>
              </a:rPr>
              <a:t>input</a:t>
            </a:r>
            <a:r>
              <a:rPr sz="1300" b="1" i="1" spc="-18" dirty="0">
                <a:solidFill>
                  <a:srgbClr val="000000"/>
                </a:solidFill>
                <a:latin typeface="SHRNGF+Arial,BoldItalic"/>
                <a:cs typeface="SHRNGF+Arial,BoldItalic"/>
              </a:rPr>
              <a:t> </a:t>
            </a:r>
            <a:r>
              <a:rPr sz="1300" b="1" i="1" dirty="0">
                <a:solidFill>
                  <a:srgbClr val="000000"/>
                </a:solidFill>
                <a:latin typeface="SHRNGF+Arial,BoldItalic"/>
                <a:cs typeface="SHRNGF+Arial,BoldItalic"/>
              </a:rPr>
              <a:t>&amp; 1</a:t>
            </a:r>
            <a:r>
              <a:rPr sz="1300" b="1" i="1" spc="28" dirty="0">
                <a:solidFill>
                  <a:srgbClr val="000000"/>
                </a:solidFill>
                <a:latin typeface="SHRNGF+Arial,BoldItalic"/>
                <a:cs typeface="SHRNGF+Arial,BoldItalic"/>
              </a:rPr>
              <a:t> </a:t>
            </a:r>
            <a:r>
              <a:rPr sz="1300" b="1" i="1" dirty="0">
                <a:solidFill>
                  <a:srgbClr val="000000"/>
                </a:solidFill>
                <a:latin typeface="SHRNGF+Arial,BoldItalic"/>
                <a:cs typeface="SHRNGF+Arial,BoldItalic"/>
              </a:rPr>
              <a:t>output</a:t>
            </a:r>
          </a:p>
        </p:txBody>
      </p:sp>
      <p:sp>
        <p:nvSpPr>
          <p:cNvPr id="16" name="object 16"/>
          <p:cNvSpPr txBox="1"/>
          <p:nvPr/>
        </p:nvSpPr>
        <p:spPr>
          <a:xfrm>
            <a:off x="3870966" y="8688535"/>
            <a:ext cx="2769833" cy="43330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461"/>
              </a:lnSpc>
              <a:spcBef>
                <a:spcPts val="0"/>
              </a:spcBef>
              <a:spcAft>
                <a:spcPts val="0"/>
              </a:spcAft>
            </a:pPr>
            <a:r>
              <a:rPr sz="1300" b="1" i="1" dirty="0">
                <a:solidFill>
                  <a:srgbClr val="000000"/>
                </a:solidFill>
                <a:latin typeface="SHRNGF+Arial,BoldItalic"/>
                <a:cs typeface="SHRNGF+Arial,BoldItalic"/>
              </a:rPr>
              <a:t>Banyak</a:t>
            </a:r>
            <a:r>
              <a:rPr sz="1300" b="1" i="1" spc="20" dirty="0">
                <a:solidFill>
                  <a:srgbClr val="000000"/>
                </a:solidFill>
                <a:latin typeface="SHRNGF+Arial,BoldItalic"/>
                <a:cs typeface="SHRNGF+Arial,BoldItalic"/>
              </a:rPr>
              <a:t> </a:t>
            </a:r>
            <a:r>
              <a:rPr sz="1300" b="1" i="1" dirty="0">
                <a:solidFill>
                  <a:srgbClr val="000000"/>
                </a:solidFill>
                <a:latin typeface="SHRNGF+Arial,BoldItalic"/>
                <a:cs typeface="SHRNGF+Arial,BoldItalic"/>
              </a:rPr>
              <a:t>input</a:t>
            </a:r>
            <a:r>
              <a:rPr sz="1300" b="1" i="1" spc="-11" dirty="0">
                <a:solidFill>
                  <a:srgbClr val="000000"/>
                </a:solidFill>
                <a:latin typeface="SHRNGF+Arial,BoldItalic"/>
                <a:cs typeface="SHRNGF+Arial,BoldItalic"/>
              </a:rPr>
              <a:t> </a:t>
            </a:r>
            <a:r>
              <a:rPr sz="1300" b="1" i="1" dirty="0">
                <a:solidFill>
                  <a:srgbClr val="000000"/>
                </a:solidFill>
                <a:latin typeface="SHRNGF+Arial,BoldItalic"/>
                <a:cs typeface="SHRNGF+Arial,BoldItalic"/>
              </a:rPr>
              <a:t>&amp;</a:t>
            </a:r>
            <a:r>
              <a:rPr sz="1300" b="1" i="1" spc="21" dirty="0">
                <a:solidFill>
                  <a:srgbClr val="000000"/>
                </a:solidFill>
                <a:latin typeface="SHRNGF+Arial,BoldItalic"/>
                <a:cs typeface="SHRNGF+Arial,BoldItalic"/>
              </a:rPr>
              <a:t> </a:t>
            </a:r>
            <a:r>
              <a:rPr sz="1300" b="1" i="1" dirty="0">
                <a:solidFill>
                  <a:srgbClr val="000000"/>
                </a:solidFill>
                <a:latin typeface="SHRNGF+Arial,BoldItalic"/>
                <a:cs typeface="SHRNGF+Arial,BoldItalic"/>
              </a:rPr>
              <a:t>banyak</a:t>
            </a:r>
            <a:r>
              <a:rPr sz="1300" b="1" i="1" spc="-11" dirty="0">
                <a:solidFill>
                  <a:srgbClr val="000000"/>
                </a:solidFill>
                <a:latin typeface="SHRNGF+Arial,BoldItalic"/>
                <a:cs typeface="SHRNGF+Arial,BoldItalic"/>
              </a:rPr>
              <a:t> </a:t>
            </a:r>
            <a:r>
              <a:rPr sz="1300" b="1" i="1" dirty="0">
                <a:solidFill>
                  <a:srgbClr val="000000"/>
                </a:solidFill>
                <a:latin typeface="SHRNGF+Arial,BoldItalic"/>
                <a:cs typeface="SHRNGF+Arial,BoldItalic"/>
              </a:rPr>
              <a:t>output</a:t>
            </a:r>
          </a:p>
        </p:txBody>
      </p:sp>
      <p:sp>
        <p:nvSpPr>
          <p:cNvPr id="17" name="object 17"/>
          <p:cNvSpPr txBox="1"/>
          <p:nvPr/>
        </p:nvSpPr>
        <p:spPr>
          <a:xfrm>
            <a:off x="1402080" y="9168903"/>
            <a:ext cx="2055658" cy="31539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061"/>
              </a:lnSpc>
              <a:spcBef>
                <a:spcPts val="0"/>
              </a:spcBef>
              <a:spcAft>
                <a:spcPts val="0"/>
              </a:spcAft>
            </a:pPr>
            <a:r>
              <a:rPr sz="950" i="1" dirty="0">
                <a:solidFill>
                  <a:srgbClr val="000000"/>
                </a:solidFill>
                <a:latin typeface="GCINAM+Arial,Italic"/>
                <a:cs typeface="GCINAM+Arial,Italic"/>
              </a:rPr>
              <a:t>Analisis dan Perancangan Sistem</a:t>
            </a:r>
          </a:p>
        </p:txBody>
      </p:sp>
      <p:sp>
        <p:nvSpPr>
          <p:cNvPr id="18" name="object 18"/>
          <p:cNvSpPr txBox="1"/>
          <p:nvPr/>
        </p:nvSpPr>
        <p:spPr>
          <a:xfrm>
            <a:off x="5876119" y="9168903"/>
            <a:ext cx="756375" cy="31539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061"/>
              </a:lnSpc>
              <a:spcBef>
                <a:spcPts val="0"/>
              </a:spcBef>
              <a:spcAft>
                <a:spcPts val="0"/>
              </a:spcAft>
            </a:pPr>
            <a:r>
              <a:rPr sz="950" i="1" dirty="0">
                <a:solidFill>
                  <a:srgbClr val="000000"/>
                </a:solidFill>
                <a:latin typeface="GCINAM+Arial,Italic"/>
                <a:cs typeface="GCINAM+Arial,Italic"/>
              </a:rPr>
              <a:t>Halaman 3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1"/>
          <p:cNvSpPr/>
          <p:nvPr/>
        </p:nvSpPr>
        <p:spPr>
          <a:xfrm>
            <a:off x="1383779" y="9165335"/>
            <a:ext cx="5209031" cy="609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" name="object 2"/>
          <p:cNvSpPr/>
          <p:nvPr/>
        </p:nvSpPr>
        <p:spPr>
          <a:xfrm>
            <a:off x="1615439" y="2898661"/>
            <a:ext cx="4727447" cy="1271003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2904731" y="2557284"/>
            <a:ext cx="944892" cy="1270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598697" y="561885"/>
            <a:ext cx="6779194" cy="121828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 algn="just">
              <a:lnSpc>
                <a:spcPts val="1461"/>
              </a:lnSpc>
              <a:spcBef>
                <a:spcPts val="0"/>
              </a:spcBef>
              <a:spcAft>
                <a:spcPts val="0"/>
              </a:spcAft>
            </a:pPr>
            <a:r>
              <a:rPr sz="1600" dirty="0">
                <a:solidFill>
                  <a:srgbClr val="000000"/>
                </a:solidFill>
                <a:latin typeface="PEELPA+Arial"/>
                <a:cs typeface="PEELPA+Arial"/>
              </a:rPr>
              <a:t>Ada</a:t>
            </a:r>
            <a:r>
              <a:rPr sz="1600" spc="-34" dirty="0">
                <a:solidFill>
                  <a:srgbClr val="000000"/>
                </a:solidFill>
                <a:latin typeface="PEELPA+Arial"/>
                <a:cs typeface="PEELPA+Arial"/>
              </a:rPr>
              <a:t> </a:t>
            </a:r>
            <a:r>
              <a:rPr sz="1600" dirty="0">
                <a:solidFill>
                  <a:srgbClr val="000000"/>
                </a:solidFill>
                <a:latin typeface="PEELPA+Arial"/>
                <a:cs typeface="PEELPA+Arial"/>
              </a:rPr>
              <a:t>beberapa</a:t>
            </a:r>
            <a:r>
              <a:rPr sz="1600" spc="34" dirty="0">
                <a:solidFill>
                  <a:srgbClr val="000000"/>
                </a:solidFill>
                <a:latin typeface="PEELPA+Arial"/>
                <a:cs typeface="PEELPA+Arial"/>
              </a:rPr>
              <a:t> </a:t>
            </a:r>
            <a:r>
              <a:rPr sz="1600" spc="17" dirty="0">
                <a:solidFill>
                  <a:srgbClr val="000000"/>
                </a:solidFill>
                <a:latin typeface="PEELPA+Arial"/>
                <a:cs typeface="PEELPA+Arial"/>
              </a:rPr>
              <a:t>hal</a:t>
            </a:r>
            <a:r>
              <a:rPr sz="1600" spc="-44" dirty="0">
                <a:solidFill>
                  <a:srgbClr val="000000"/>
                </a:solidFill>
                <a:latin typeface="PEELPA+Arial"/>
                <a:cs typeface="PEELPA+Arial"/>
              </a:rPr>
              <a:t> </a:t>
            </a:r>
            <a:r>
              <a:rPr sz="1600" dirty="0">
                <a:solidFill>
                  <a:srgbClr val="000000"/>
                </a:solidFill>
                <a:latin typeface="PEELPA+Arial"/>
                <a:cs typeface="PEELPA+Arial"/>
              </a:rPr>
              <a:t>yang perlu</a:t>
            </a:r>
            <a:r>
              <a:rPr sz="1600" spc="14" dirty="0">
                <a:solidFill>
                  <a:srgbClr val="000000"/>
                </a:solidFill>
                <a:latin typeface="PEELPA+Arial"/>
                <a:cs typeface="PEELPA+Arial"/>
              </a:rPr>
              <a:t> </a:t>
            </a:r>
            <a:r>
              <a:rPr sz="1600" dirty="0">
                <a:solidFill>
                  <a:srgbClr val="000000"/>
                </a:solidFill>
                <a:latin typeface="PEELPA+Arial"/>
                <a:cs typeface="PEELPA+Arial"/>
              </a:rPr>
              <a:t>diperhatikan</a:t>
            </a:r>
            <a:r>
              <a:rPr sz="1600" spc="34" dirty="0">
                <a:solidFill>
                  <a:srgbClr val="000000"/>
                </a:solidFill>
                <a:latin typeface="PEELPA+Arial"/>
                <a:cs typeface="PEELPA+Arial"/>
              </a:rPr>
              <a:t> </a:t>
            </a:r>
            <a:r>
              <a:rPr sz="1600" dirty="0">
                <a:solidFill>
                  <a:srgbClr val="000000"/>
                </a:solidFill>
                <a:latin typeface="PEELPA+Arial"/>
                <a:cs typeface="PEELPA+Arial"/>
              </a:rPr>
              <a:t>tentang</a:t>
            </a:r>
            <a:r>
              <a:rPr sz="1600" spc="-11" dirty="0">
                <a:solidFill>
                  <a:srgbClr val="000000"/>
                </a:solidFill>
                <a:latin typeface="PEELPA+Arial"/>
                <a:cs typeface="PEELPA+Arial"/>
              </a:rPr>
              <a:t> </a:t>
            </a:r>
            <a:r>
              <a:rPr sz="1600" dirty="0">
                <a:solidFill>
                  <a:srgbClr val="000000"/>
                </a:solidFill>
                <a:latin typeface="PEELPA+Arial"/>
                <a:cs typeface="PEELPA+Arial"/>
              </a:rPr>
              <a:t>proses :</a:t>
            </a:r>
          </a:p>
          <a:p>
            <a:pPr marL="0" marR="0" algn="just">
              <a:lnSpc>
                <a:spcPts val="1461"/>
              </a:lnSpc>
              <a:spcBef>
                <a:spcPts val="50"/>
              </a:spcBef>
              <a:spcAft>
                <a:spcPts val="0"/>
              </a:spcAft>
            </a:pPr>
            <a:r>
              <a:rPr sz="1600" dirty="0">
                <a:solidFill>
                  <a:srgbClr val="000000"/>
                </a:solidFill>
                <a:latin typeface="RBIVRH+Wingdings"/>
                <a:cs typeface="RBIVRH+Wingdings"/>
              </a:rPr>
              <a:t>Ø</a:t>
            </a:r>
            <a:r>
              <a:rPr sz="1600" spc="188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600" dirty="0">
                <a:solidFill>
                  <a:srgbClr val="000000"/>
                </a:solidFill>
                <a:latin typeface="PEELPA+Arial"/>
                <a:cs typeface="PEELPA+Arial"/>
              </a:rPr>
              <a:t>Proses harus</a:t>
            </a:r>
            <a:r>
              <a:rPr sz="1600" spc="10" dirty="0">
                <a:solidFill>
                  <a:srgbClr val="000000"/>
                </a:solidFill>
                <a:latin typeface="PEELPA+Arial"/>
                <a:cs typeface="PEELPA+Arial"/>
              </a:rPr>
              <a:t> </a:t>
            </a:r>
            <a:r>
              <a:rPr sz="1600" dirty="0">
                <a:solidFill>
                  <a:srgbClr val="000000"/>
                </a:solidFill>
                <a:latin typeface="PEELPA+Arial"/>
                <a:cs typeface="PEELPA+Arial"/>
              </a:rPr>
              <a:t>memiliki input </a:t>
            </a:r>
            <a:r>
              <a:rPr sz="1600" spc="10" dirty="0">
                <a:solidFill>
                  <a:srgbClr val="000000"/>
                </a:solidFill>
                <a:latin typeface="PEELPA+Arial"/>
                <a:cs typeface="PEELPA+Arial"/>
              </a:rPr>
              <a:t>dan</a:t>
            </a:r>
            <a:r>
              <a:rPr sz="1600" spc="-28" dirty="0">
                <a:solidFill>
                  <a:srgbClr val="000000"/>
                </a:solidFill>
                <a:latin typeface="PEELPA+Arial"/>
                <a:cs typeface="PEELPA+Arial"/>
              </a:rPr>
              <a:t> </a:t>
            </a:r>
            <a:r>
              <a:rPr sz="1600" spc="10" dirty="0">
                <a:solidFill>
                  <a:srgbClr val="000000"/>
                </a:solidFill>
                <a:latin typeface="PEELPA+Arial"/>
                <a:cs typeface="PEELPA+Arial"/>
              </a:rPr>
              <a:t>output.</a:t>
            </a:r>
          </a:p>
          <a:p>
            <a:pPr marL="0" marR="0" algn="just">
              <a:lnSpc>
                <a:spcPts val="1461"/>
              </a:lnSpc>
              <a:spcBef>
                <a:spcPts val="50"/>
              </a:spcBef>
              <a:spcAft>
                <a:spcPts val="0"/>
              </a:spcAft>
            </a:pPr>
            <a:r>
              <a:rPr sz="1600" dirty="0">
                <a:solidFill>
                  <a:srgbClr val="000000"/>
                </a:solidFill>
                <a:latin typeface="RBIVRH+Wingdings"/>
                <a:cs typeface="RBIVRH+Wingdings"/>
              </a:rPr>
              <a:t>Ø</a:t>
            </a:r>
            <a:r>
              <a:rPr sz="1600" spc="187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600" dirty="0">
                <a:solidFill>
                  <a:srgbClr val="000000"/>
                </a:solidFill>
                <a:latin typeface="PEELPA+Arial"/>
                <a:cs typeface="PEELPA+Arial"/>
              </a:rPr>
              <a:t>Proses</a:t>
            </a:r>
            <a:r>
              <a:rPr sz="1600" spc="419" dirty="0">
                <a:solidFill>
                  <a:srgbClr val="000000"/>
                </a:solidFill>
                <a:latin typeface="PEELPA+Arial"/>
                <a:cs typeface="PEELPA+Arial"/>
              </a:rPr>
              <a:t> </a:t>
            </a:r>
            <a:r>
              <a:rPr sz="1600" dirty="0">
                <a:solidFill>
                  <a:srgbClr val="000000"/>
                </a:solidFill>
                <a:latin typeface="PEELPA+Arial"/>
                <a:cs typeface="PEELPA+Arial"/>
              </a:rPr>
              <a:t>dapat</a:t>
            </a:r>
            <a:r>
              <a:rPr sz="1600" spc="434" dirty="0">
                <a:solidFill>
                  <a:srgbClr val="000000"/>
                </a:solidFill>
                <a:latin typeface="PEELPA+Arial"/>
                <a:cs typeface="PEELPA+Arial"/>
              </a:rPr>
              <a:t> </a:t>
            </a:r>
            <a:r>
              <a:rPr sz="1600" dirty="0">
                <a:solidFill>
                  <a:srgbClr val="000000"/>
                </a:solidFill>
                <a:latin typeface="PEELPA+Arial"/>
                <a:cs typeface="PEELPA+Arial"/>
              </a:rPr>
              <a:t>dihubungkan</a:t>
            </a:r>
            <a:r>
              <a:rPr sz="1600" spc="423" dirty="0">
                <a:solidFill>
                  <a:srgbClr val="000000"/>
                </a:solidFill>
                <a:latin typeface="PEELPA+Arial"/>
                <a:cs typeface="PEELPA+Arial"/>
              </a:rPr>
              <a:t> </a:t>
            </a:r>
            <a:r>
              <a:rPr sz="1600" dirty="0">
                <a:solidFill>
                  <a:srgbClr val="000000"/>
                </a:solidFill>
                <a:latin typeface="PEELPA+Arial"/>
                <a:cs typeface="PEELPA+Arial"/>
              </a:rPr>
              <a:t>dengan</a:t>
            </a:r>
            <a:r>
              <a:rPr sz="1600" spc="415" dirty="0">
                <a:solidFill>
                  <a:srgbClr val="000000"/>
                </a:solidFill>
                <a:latin typeface="PEELPA+Arial"/>
                <a:cs typeface="PEELPA+Arial"/>
              </a:rPr>
              <a:t> </a:t>
            </a:r>
            <a:r>
              <a:rPr sz="1600" dirty="0">
                <a:solidFill>
                  <a:srgbClr val="000000"/>
                </a:solidFill>
                <a:latin typeface="PEELPA+Arial"/>
                <a:cs typeface="PEELPA+Arial"/>
              </a:rPr>
              <a:t>komponen</a:t>
            </a:r>
            <a:r>
              <a:rPr sz="1600" spc="434" dirty="0">
                <a:solidFill>
                  <a:srgbClr val="000000"/>
                </a:solidFill>
                <a:latin typeface="PEELPA+Arial"/>
                <a:cs typeface="PEELPA+Arial"/>
              </a:rPr>
              <a:t> </a:t>
            </a:r>
            <a:r>
              <a:rPr sz="1600" dirty="0">
                <a:solidFill>
                  <a:srgbClr val="000000"/>
                </a:solidFill>
                <a:latin typeface="PEELPA+Arial"/>
                <a:cs typeface="PEELPA+Arial"/>
              </a:rPr>
              <a:t>terminator,</a:t>
            </a:r>
            <a:r>
              <a:rPr sz="1600" spc="423" dirty="0">
                <a:solidFill>
                  <a:srgbClr val="000000"/>
                </a:solidFill>
                <a:latin typeface="PEELPA+Arial"/>
                <a:cs typeface="PEELPA+Arial"/>
              </a:rPr>
              <a:t> </a:t>
            </a:r>
            <a:r>
              <a:rPr sz="1600" spc="12" dirty="0">
                <a:solidFill>
                  <a:srgbClr val="000000"/>
                </a:solidFill>
                <a:latin typeface="PEELPA+Arial"/>
                <a:cs typeface="PEELPA+Arial"/>
              </a:rPr>
              <a:t>data</a:t>
            </a:r>
          </a:p>
          <a:p>
            <a:pPr marL="213360" marR="0" algn="just">
              <a:lnSpc>
                <a:spcPts val="1461"/>
              </a:lnSpc>
              <a:spcBef>
                <a:spcPts val="50"/>
              </a:spcBef>
              <a:spcAft>
                <a:spcPts val="0"/>
              </a:spcAft>
            </a:pPr>
            <a:r>
              <a:rPr sz="1600" dirty="0">
                <a:solidFill>
                  <a:srgbClr val="000000"/>
                </a:solidFill>
                <a:latin typeface="PEELPA+Arial"/>
                <a:cs typeface="PEELPA+Arial"/>
              </a:rPr>
              <a:t>store</a:t>
            </a:r>
            <a:r>
              <a:rPr sz="1600" spc="-23" dirty="0">
                <a:solidFill>
                  <a:srgbClr val="000000"/>
                </a:solidFill>
                <a:latin typeface="PEELPA+Arial"/>
                <a:cs typeface="PEELPA+Arial"/>
              </a:rPr>
              <a:t> </a:t>
            </a:r>
            <a:r>
              <a:rPr sz="1600" dirty="0">
                <a:solidFill>
                  <a:srgbClr val="000000"/>
                </a:solidFill>
                <a:latin typeface="PEELPA+Arial"/>
                <a:cs typeface="PEELPA+Arial"/>
              </a:rPr>
              <a:t>atau</a:t>
            </a:r>
            <a:r>
              <a:rPr sz="1600" spc="12" dirty="0">
                <a:solidFill>
                  <a:srgbClr val="000000"/>
                </a:solidFill>
                <a:latin typeface="PEELPA+Arial"/>
                <a:cs typeface="PEELPA+Arial"/>
              </a:rPr>
              <a:t> </a:t>
            </a:r>
            <a:r>
              <a:rPr sz="1600" dirty="0">
                <a:solidFill>
                  <a:srgbClr val="000000"/>
                </a:solidFill>
                <a:latin typeface="PEELPA+Arial"/>
                <a:cs typeface="PEELPA+Arial"/>
              </a:rPr>
              <a:t>proses melalui</a:t>
            </a:r>
            <a:r>
              <a:rPr sz="1600" spc="-25" dirty="0">
                <a:solidFill>
                  <a:srgbClr val="000000"/>
                </a:solidFill>
                <a:latin typeface="PEELPA+Arial"/>
                <a:cs typeface="PEELPA+Arial"/>
              </a:rPr>
              <a:t> </a:t>
            </a:r>
            <a:r>
              <a:rPr sz="1600" dirty="0">
                <a:solidFill>
                  <a:srgbClr val="000000"/>
                </a:solidFill>
                <a:latin typeface="PEELPA+Arial"/>
                <a:cs typeface="PEELPA+Arial"/>
              </a:rPr>
              <a:t>alur data.</a:t>
            </a:r>
          </a:p>
          <a:p>
            <a:pPr marL="0" marR="0" algn="just">
              <a:lnSpc>
                <a:spcPts val="1461"/>
              </a:lnSpc>
              <a:spcBef>
                <a:spcPts val="50"/>
              </a:spcBef>
              <a:spcAft>
                <a:spcPts val="0"/>
              </a:spcAft>
            </a:pPr>
            <a:r>
              <a:rPr sz="1600" dirty="0">
                <a:solidFill>
                  <a:srgbClr val="000000"/>
                </a:solidFill>
                <a:latin typeface="RBIVRH+Wingdings"/>
                <a:cs typeface="RBIVRH+Wingdings"/>
              </a:rPr>
              <a:t>Ø</a:t>
            </a:r>
            <a:r>
              <a:rPr sz="1600" spc="188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600" dirty="0">
                <a:solidFill>
                  <a:srgbClr val="000000"/>
                </a:solidFill>
                <a:latin typeface="PEELPA+Arial"/>
                <a:cs typeface="PEELPA+Arial"/>
              </a:rPr>
              <a:t>Sistem/bagian/divisi/departemen</a:t>
            </a:r>
            <a:r>
              <a:rPr sz="1600" spc="913" dirty="0">
                <a:solidFill>
                  <a:srgbClr val="000000"/>
                </a:solidFill>
                <a:latin typeface="PEELPA+Arial"/>
                <a:cs typeface="PEELPA+Arial"/>
              </a:rPr>
              <a:t> </a:t>
            </a:r>
            <a:r>
              <a:rPr sz="1600" dirty="0">
                <a:solidFill>
                  <a:srgbClr val="000000"/>
                </a:solidFill>
                <a:latin typeface="PEELPA+Arial"/>
                <a:cs typeface="PEELPA+Arial"/>
              </a:rPr>
              <a:t>yang</a:t>
            </a:r>
            <a:r>
              <a:rPr sz="1600" spc="897" dirty="0">
                <a:solidFill>
                  <a:srgbClr val="000000"/>
                </a:solidFill>
                <a:latin typeface="PEELPA+Arial"/>
                <a:cs typeface="PEELPA+Arial"/>
              </a:rPr>
              <a:t> </a:t>
            </a:r>
            <a:r>
              <a:rPr sz="1600" dirty="0">
                <a:solidFill>
                  <a:srgbClr val="000000"/>
                </a:solidFill>
                <a:latin typeface="PEELPA+Arial"/>
                <a:cs typeface="PEELPA+Arial"/>
              </a:rPr>
              <a:t>sedang</a:t>
            </a:r>
            <a:r>
              <a:rPr sz="1600" spc="838" dirty="0">
                <a:solidFill>
                  <a:srgbClr val="000000"/>
                </a:solidFill>
                <a:latin typeface="PEELPA+Arial"/>
                <a:cs typeface="PEELPA+Arial"/>
              </a:rPr>
              <a:t> </a:t>
            </a:r>
            <a:r>
              <a:rPr sz="1600" dirty="0">
                <a:solidFill>
                  <a:srgbClr val="000000"/>
                </a:solidFill>
                <a:latin typeface="PEELPA+Arial"/>
                <a:cs typeface="PEELPA+Arial"/>
              </a:rPr>
              <a:t>dianalisis</a:t>
            </a:r>
            <a:r>
              <a:rPr sz="1600" spc="903" dirty="0">
                <a:solidFill>
                  <a:srgbClr val="000000"/>
                </a:solidFill>
                <a:latin typeface="PEELPA+Arial"/>
                <a:cs typeface="PEELPA+Arial"/>
              </a:rPr>
              <a:t> </a:t>
            </a:r>
            <a:r>
              <a:rPr sz="1600" dirty="0">
                <a:solidFill>
                  <a:srgbClr val="000000"/>
                </a:solidFill>
                <a:latin typeface="PEELPA+Arial"/>
                <a:cs typeface="PEELPA+Arial"/>
              </a:rPr>
              <a:t>oleh</a:t>
            </a:r>
          </a:p>
          <a:p>
            <a:pPr marL="213360" marR="0" algn="just">
              <a:lnSpc>
                <a:spcPts val="1461"/>
              </a:lnSpc>
              <a:spcBef>
                <a:spcPts val="50"/>
              </a:spcBef>
              <a:spcAft>
                <a:spcPts val="0"/>
              </a:spcAft>
            </a:pPr>
            <a:r>
              <a:rPr sz="1600" dirty="0">
                <a:solidFill>
                  <a:srgbClr val="000000"/>
                </a:solidFill>
                <a:latin typeface="PEELPA+Arial"/>
                <a:cs typeface="PEELPA+Arial"/>
              </a:rPr>
              <a:t>profesional</a:t>
            </a:r>
            <a:r>
              <a:rPr sz="1600" spc="-17" dirty="0">
                <a:solidFill>
                  <a:srgbClr val="000000"/>
                </a:solidFill>
                <a:latin typeface="PEELPA+Arial"/>
                <a:cs typeface="PEELPA+Arial"/>
              </a:rPr>
              <a:t> </a:t>
            </a:r>
            <a:r>
              <a:rPr sz="1600" dirty="0">
                <a:solidFill>
                  <a:srgbClr val="000000"/>
                </a:solidFill>
                <a:latin typeface="PEELPA+Arial"/>
                <a:cs typeface="PEELPA+Arial"/>
              </a:rPr>
              <a:t>sistem</a:t>
            </a:r>
            <a:r>
              <a:rPr sz="1600" spc="33" dirty="0">
                <a:solidFill>
                  <a:srgbClr val="000000"/>
                </a:solidFill>
                <a:latin typeface="PEELPA+Arial"/>
                <a:cs typeface="PEELPA+Arial"/>
              </a:rPr>
              <a:t> </a:t>
            </a:r>
            <a:r>
              <a:rPr sz="1600" dirty="0">
                <a:solidFill>
                  <a:srgbClr val="000000"/>
                </a:solidFill>
                <a:latin typeface="PEELPA+Arial"/>
                <a:cs typeface="PEELPA+Arial"/>
              </a:rPr>
              <a:t>digambarkan</a:t>
            </a:r>
            <a:r>
              <a:rPr sz="1600" spc="15" dirty="0">
                <a:solidFill>
                  <a:srgbClr val="000000"/>
                </a:solidFill>
                <a:latin typeface="PEELPA+Arial"/>
                <a:cs typeface="PEELPA+Arial"/>
              </a:rPr>
              <a:t> </a:t>
            </a:r>
            <a:r>
              <a:rPr sz="1600" dirty="0">
                <a:solidFill>
                  <a:srgbClr val="000000"/>
                </a:solidFill>
                <a:latin typeface="PEELPA+Arial"/>
                <a:cs typeface="PEELPA+Arial"/>
              </a:rPr>
              <a:t>dengan komponen</a:t>
            </a:r>
            <a:r>
              <a:rPr sz="1600" spc="23" dirty="0">
                <a:solidFill>
                  <a:srgbClr val="000000"/>
                </a:solidFill>
                <a:latin typeface="PEELPA+Arial"/>
                <a:cs typeface="PEELPA+Arial"/>
              </a:rPr>
              <a:t> </a:t>
            </a:r>
            <a:r>
              <a:rPr sz="1600" dirty="0">
                <a:solidFill>
                  <a:srgbClr val="000000"/>
                </a:solidFill>
                <a:latin typeface="PEELPA+Arial"/>
                <a:cs typeface="PEELPA+Arial"/>
              </a:rPr>
              <a:t>proses.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1402080" y="2211699"/>
            <a:ext cx="4732499" cy="43330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461"/>
              </a:lnSpc>
              <a:spcBef>
                <a:spcPts val="0"/>
              </a:spcBef>
              <a:spcAft>
                <a:spcPts val="0"/>
              </a:spcAft>
            </a:pPr>
            <a:r>
              <a:rPr sz="1300" dirty="0">
                <a:solidFill>
                  <a:srgbClr val="000000"/>
                </a:solidFill>
                <a:latin typeface="PEELPA+Arial"/>
                <a:cs typeface="PEELPA+Arial"/>
              </a:rPr>
              <a:t>Berikut </a:t>
            </a:r>
            <a:r>
              <a:rPr sz="1300" spc="-10" dirty="0">
                <a:solidFill>
                  <a:srgbClr val="000000"/>
                </a:solidFill>
                <a:latin typeface="PEELPA+Arial"/>
                <a:cs typeface="PEELPA+Arial"/>
              </a:rPr>
              <a:t>ini</a:t>
            </a:r>
            <a:r>
              <a:rPr sz="1300" spc="-15" dirty="0">
                <a:solidFill>
                  <a:srgbClr val="000000"/>
                </a:solidFill>
                <a:latin typeface="PEELPA+Arial"/>
                <a:cs typeface="PEELPA+Arial"/>
              </a:rPr>
              <a:t> </a:t>
            </a:r>
            <a:r>
              <a:rPr sz="1300" spc="12" dirty="0">
                <a:solidFill>
                  <a:srgbClr val="000000"/>
                </a:solidFill>
                <a:latin typeface="PEELPA+Arial"/>
                <a:cs typeface="PEELPA+Arial"/>
              </a:rPr>
              <a:t>merupakan</a:t>
            </a:r>
            <a:r>
              <a:rPr sz="1300" spc="-38" dirty="0">
                <a:solidFill>
                  <a:srgbClr val="000000"/>
                </a:solidFill>
                <a:latin typeface="PEELPA+Arial"/>
                <a:cs typeface="PEELPA+Arial"/>
              </a:rPr>
              <a:t> </a:t>
            </a:r>
            <a:r>
              <a:rPr sz="1300" dirty="0">
                <a:solidFill>
                  <a:srgbClr val="000000"/>
                </a:solidFill>
                <a:latin typeface="PEELPA+Arial"/>
                <a:cs typeface="PEELPA+Arial"/>
              </a:rPr>
              <a:t>suatu </a:t>
            </a:r>
            <a:r>
              <a:rPr sz="1300" spc="10" dirty="0">
                <a:solidFill>
                  <a:srgbClr val="000000"/>
                </a:solidFill>
                <a:latin typeface="PEELPA+Arial"/>
                <a:cs typeface="PEELPA+Arial"/>
              </a:rPr>
              <a:t>contoh</a:t>
            </a:r>
            <a:r>
              <a:rPr sz="1300" dirty="0">
                <a:solidFill>
                  <a:srgbClr val="000000"/>
                </a:solidFill>
                <a:latin typeface="PEELPA+Arial"/>
                <a:cs typeface="PEELPA+Arial"/>
              </a:rPr>
              <a:t> proses yang</a:t>
            </a:r>
            <a:r>
              <a:rPr sz="1300" spc="30" dirty="0">
                <a:solidFill>
                  <a:srgbClr val="000000"/>
                </a:solidFill>
                <a:latin typeface="PEELPA+Arial"/>
                <a:cs typeface="PEELPA+Arial"/>
              </a:rPr>
              <a:t> </a:t>
            </a:r>
            <a:r>
              <a:rPr sz="1300" dirty="0">
                <a:solidFill>
                  <a:srgbClr val="000000"/>
                </a:solidFill>
                <a:latin typeface="PEELPA+Arial"/>
                <a:cs typeface="PEELPA+Arial"/>
              </a:rPr>
              <a:t>salah</a:t>
            </a:r>
            <a:r>
              <a:rPr sz="1300" spc="30" dirty="0">
                <a:solidFill>
                  <a:srgbClr val="000000"/>
                </a:solidFill>
                <a:latin typeface="PEELPA+Arial"/>
                <a:cs typeface="PEELPA+Arial"/>
              </a:rPr>
              <a:t> </a:t>
            </a:r>
            <a:r>
              <a:rPr sz="1300" dirty="0">
                <a:solidFill>
                  <a:srgbClr val="000000"/>
                </a:solidFill>
                <a:latin typeface="PEELPA+Arial"/>
                <a:cs typeface="PEELPA+Arial"/>
              </a:rPr>
              <a:t>: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4532363" y="3735762"/>
            <a:ext cx="340071" cy="43330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461"/>
              </a:lnSpc>
              <a:spcBef>
                <a:spcPts val="0"/>
              </a:spcBef>
              <a:spcAft>
                <a:spcPts val="0"/>
              </a:spcAft>
            </a:pPr>
            <a:r>
              <a:rPr sz="1300" dirty="0">
                <a:solidFill>
                  <a:srgbClr val="000000"/>
                </a:solidFill>
                <a:latin typeface="PEELPA+Arial"/>
                <a:cs typeface="PEELPA+Arial"/>
              </a:rPr>
              <a:t>2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3243072" y="3760158"/>
            <a:ext cx="340071" cy="43330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461"/>
              </a:lnSpc>
              <a:spcBef>
                <a:spcPts val="0"/>
              </a:spcBef>
              <a:spcAft>
                <a:spcPts val="0"/>
              </a:spcAft>
            </a:pPr>
            <a:r>
              <a:rPr sz="1300" dirty="0">
                <a:solidFill>
                  <a:srgbClr val="000000"/>
                </a:solidFill>
                <a:latin typeface="PEELPA+Arial"/>
                <a:cs typeface="PEELPA+Arial"/>
              </a:rPr>
              <a:t>1</a:t>
            </a:r>
          </a:p>
        </p:txBody>
      </p:sp>
      <p:sp>
        <p:nvSpPr>
          <p:cNvPr id="9" name="object 9"/>
          <p:cNvSpPr txBox="1"/>
          <p:nvPr/>
        </p:nvSpPr>
        <p:spPr>
          <a:xfrm>
            <a:off x="3121027" y="4320915"/>
            <a:ext cx="2210286" cy="43330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461"/>
              </a:lnSpc>
              <a:spcBef>
                <a:spcPts val="0"/>
              </a:spcBef>
              <a:spcAft>
                <a:spcPts val="0"/>
              </a:spcAft>
            </a:pPr>
            <a:r>
              <a:rPr sz="1300" dirty="0">
                <a:solidFill>
                  <a:srgbClr val="000000"/>
                </a:solidFill>
                <a:latin typeface="PEELPA+Arial"/>
                <a:cs typeface="PEELPA+Arial"/>
              </a:rPr>
              <a:t>Gambar 1. Contoh proses</a:t>
            </a:r>
          </a:p>
        </p:txBody>
      </p:sp>
      <p:sp>
        <p:nvSpPr>
          <p:cNvPr id="10" name="object 10"/>
          <p:cNvSpPr txBox="1"/>
          <p:nvPr/>
        </p:nvSpPr>
        <p:spPr>
          <a:xfrm>
            <a:off x="1402080" y="4708011"/>
            <a:ext cx="3824963" cy="1923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461"/>
              </a:lnSpc>
              <a:spcBef>
                <a:spcPts val="0"/>
              </a:spcBef>
              <a:spcAft>
                <a:spcPts val="0"/>
              </a:spcAft>
            </a:pPr>
            <a:r>
              <a:rPr sz="1400" dirty="0">
                <a:solidFill>
                  <a:srgbClr val="000000"/>
                </a:solidFill>
                <a:latin typeface="PEELPA+Arial"/>
                <a:cs typeface="PEELPA+Arial"/>
              </a:rPr>
              <a:t>Umumnya</a:t>
            </a:r>
            <a:r>
              <a:rPr sz="1400" spc="12" dirty="0">
                <a:solidFill>
                  <a:srgbClr val="000000"/>
                </a:solidFill>
                <a:latin typeface="PEELPA+Arial"/>
                <a:cs typeface="PEELPA+Arial"/>
              </a:rPr>
              <a:t> </a:t>
            </a:r>
            <a:r>
              <a:rPr sz="1400" dirty="0">
                <a:solidFill>
                  <a:srgbClr val="000000"/>
                </a:solidFill>
                <a:latin typeface="PEELPA+Arial"/>
                <a:cs typeface="PEELPA+Arial"/>
              </a:rPr>
              <a:t>kesalahan</a:t>
            </a:r>
            <a:r>
              <a:rPr sz="1400" spc="10" dirty="0">
                <a:solidFill>
                  <a:srgbClr val="000000"/>
                </a:solidFill>
                <a:latin typeface="PEELPA+Arial"/>
                <a:cs typeface="PEELPA+Arial"/>
              </a:rPr>
              <a:t> </a:t>
            </a:r>
            <a:r>
              <a:rPr sz="1400" dirty="0">
                <a:solidFill>
                  <a:srgbClr val="000000"/>
                </a:solidFill>
                <a:latin typeface="PEELPA+Arial"/>
                <a:cs typeface="PEELPA+Arial"/>
              </a:rPr>
              <a:t>proses</a:t>
            </a:r>
            <a:r>
              <a:rPr sz="1400" spc="18" dirty="0">
                <a:solidFill>
                  <a:srgbClr val="000000"/>
                </a:solidFill>
                <a:latin typeface="PEELPA+Arial"/>
                <a:cs typeface="PEELPA+Arial"/>
              </a:rPr>
              <a:t> </a:t>
            </a:r>
            <a:r>
              <a:rPr sz="1400" dirty="0">
                <a:solidFill>
                  <a:srgbClr val="000000"/>
                </a:solidFill>
                <a:latin typeface="PEELPA+Arial"/>
                <a:cs typeface="PEELPA+Arial"/>
              </a:rPr>
              <a:t>di DFD</a:t>
            </a:r>
            <a:r>
              <a:rPr sz="1400" spc="-38" dirty="0">
                <a:solidFill>
                  <a:srgbClr val="000000"/>
                </a:solidFill>
                <a:latin typeface="PEELPA+Arial"/>
                <a:cs typeface="PEELPA+Arial"/>
              </a:rPr>
              <a:t> </a:t>
            </a:r>
            <a:r>
              <a:rPr sz="1400" spc="11" dirty="0">
                <a:solidFill>
                  <a:srgbClr val="000000"/>
                </a:solidFill>
                <a:latin typeface="PEELPA+Arial"/>
                <a:cs typeface="PEELPA+Arial"/>
              </a:rPr>
              <a:t>adalah</a:t>
            </a:r>
            <a:r>
              <a:rPr sz="1400" dirty="0">
                <a:solidFill>
                  <a:srgbClr val="000000"/>
                </a:solidFill>
                <a:latin typeface="PEELPA+Arial"/>
                <a:cs typeface="PEELPA+Arial"/>
              </a:rPr>
              <a:t> :</a:t>
            </a:r>
          </a:p>
        </p:txBody>
      </p:sp>
      <p:sp>
        <p:nvSpPr>
          <p:cNvPr id="11" name="object 11"/>
          <p:cNvSpPr txBox="1"/>
          <p:nvPr/>
        </p:nvSpPr>
        <p:spPr>
          <a:xfrm>
            <a:off x="573832" y="4900023"/>
            <a:ext cx="6780275" cy="177484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" marR="0">
              <a:spcBef>
                <a:spcPts val="0"/>
              </a:spcBef>
              <a:spcAft>
                <a:spcPts val="0"/>
              </a:spcAft>
            </a:pPr>
            <a:r>
              <a:rPr sz="1600" dirty="0">
                <a:solidFill>
                  <a:srgbClr val="000000"/>
                </a:solidFill>
                <a:latin typeface="PEELPA+Arial"/>
                <a:cs typeface="PEELPA+Arial"/>
              </a:rPr>
              <a:t>1.</a:t>
            </a:r>
            <a:r>
              <a:rPr sz="1600" spc="209" dirty="0">
                <a:solidFill>
                  <a:srgbClr val="000000"/>
                </a:solidFill>
                <a:latin typeface="PEELPA+Arial"/>
                <a:cs typeface="PEELPA+Arial"/>
              </a:rPr>
              <a:t> </a:t>
            </a:r>
            <a:r>
              <a:rPr sz="1600" dirty="0">
                <a:solidFill>
                  <a:srgbClr val="000000"/>
                </a:solidFill>
                <a:latin typeface="PEELPA+Arial"/>
                <a:cs typeface="PEELPA+Arial"/>
              </a:rPr>
              <a:t>Proses</a:t>
            </a:r>
            <a:r>
              <a:rPr sz="1600" spc="792" dirty="0">
                <a:solidFill>
                  <a:srgbClr val="000000"/>
                </a:solidFill>
                <a:latin typeface="PEELPA+Arial"/>
                <a:cs typeface="PEELPA+Arial"/>
              </a:rPr>
              <a:t> </a:t>
            </a:r>
            <a:r>
              <a:rPr sz="1600" dirty="0">
                <a:solidFill>
                  <a:srgbClr val="000000"/>
                </a:solidFill>
                <a:latin typeface="PEELPA+Arial"/>
                <a:cs typeface="PEELPA+Arial"/>
              </a:rPr>
              <a:t>mempunyai</a:t>
            </a:r>
            <a:r>
              <a:rPr sz="1600" spc="810" dirty="0">
                <a:solidFill>
                  <a:srgbClr val="000000"/>
                </a:solidFill>
                <a:latin typeface="PEELPA+Arial"/>
                <a:cs typeface="PEELPA+Arial"/>
              </a:rPr>
              <a:t> </a:t>
            </a:r>
            <a:r>
              <a:rPr sz="1600" dirty="0">
                <a:solidFill>
                  <a:srgbClr val="000000"/>
                </a:solidFill>
                <a:latin typeface="PEELPA+Arial"/>
                <a:cs typeface="PEELPA+Arial"/>
              </a:rPr>
              <a:t>input</a:t>
            </a:r>
            <a:r>
              <a:rPr sz="1600" spc="828" dirty="0">
                <a:solidFill>
                  <a:srgbClr val="000000"/>
                </a:solidFill>
                <a:latin typeface="PEELPA+Arial"/>
                <a:cs typeface="PEELPA+Arial"/>
              </a:rPr>
              <a:t> </a:t>
            </a:r>
            <a:r>
              <a:rPr sz="1600" dirty="0">
                <a:solidFill>
                  <a:srgbClr val="000000"/>
                </a:solidFill>
                <a:latin typeface="PEELPA+Arial"/>
                <a:cs typeface="PEELPA+Arial"/>
              </a:rPr>
              <a:t>tetapi</a:t>
            </a:r>
            <a:r>
              <a:rPr sz="1600" spc="826" dirty="0">
                <a:solidFill>
                  <a:srgbClr val="000000"/>
                </a:solidFill>
                <a:latin typeface="PEELPA+Arial"/>
                <a:cs typeface="PEELPA+Arial"/>
              </a:rPr>
              <a:t> </a:t>
            </a:r>
            <a:r>
              <a:rPr sz="1600" dirty="0">
                <a:solidFill>
                  <a:srgbClr val="000000"/>
                </a:solidFill>
                <a:latin typeface="PEELPA+Arial"/>
                <a:cs typeface="PEELPA+Arial"/>
              </a:rPr>
              <a:t>tidak</a:t>
            </a:r>
            <a:r>
              <a:rPr sz="1600" spc="843" dirty="0">
                <a:solidFill>
                  <a:srgbClr val="000000"/>
                </a:solidFill>
                <a:latin typeface="PEELPA+Arial"/>
                <a:cs typeface="PEELPA+Arial"/>
              </a:rPr>
              <a:t> </a:t>
            </a:r>
            <a:r>
              <a:rPr sz="1600" dirty="0">
                <a:solidFill>
                  <a:srgbClr val="000000"/>
                </a:solidFill>
                <a:latin typeface="PEELPA+Arial"/>
                <a:cs typeface="PEELPA+Arial"/>
              </a:rPr>
              <a:t>menghasilkan</a:t>
            </a:r>
            <a:r>
              <a:rPr sz="1600" spc="831" dirty="0">
                <a:solidFill>
                  <a:srgbClr val="000000"/>
                </a:solidFill>
                <a:latin typeface="PEELPA+Arial"/>
                <a:cs typeface="PEELPA+Arial"/>
              </a:rPr>
              <a:t> </a:t>
            </a:r>
            <a:r>
              <a:rPr sz="1600" dirty="0">
                <a:solidFill>
                  <a:srgbClr val="000000"/>
                </a:solidFill>
                <a:latin typeface="PEELPA+Arial"/>
                <a:cs typeface="PEELPA+Arial"/>
              </a:rPr>
              <a:t>output.</a:t>
            </a:r>
          </a:p>
          <a:p>
            <a:pPr marL="213385" marR="0">
              <a:spcBef>
                <a:spcPts val="50"/>
              </a:spcBef>
              <a:spcAft>
                <a:spcPts val="0"/>
              </a:spcAft>
            </a:pPr>
            <a:r>
              <a:rPr sz="1600" dirty="0">
                <a:solidFill>
                  <a:srgbClr val="000000"/>
                </a:solidFill>
                <a:latin typeface="PEELPA+Arial"/>
                <a:cs typeface="PEELPA+Arial"/>
              </a:rPr>
              <a:t>Kesalahan</a:t>
            </a:r>
            <a:r>
              <a:rPr sz="1600" spc="201" dirty="0">
                <a:solidFill>
                  <a:srgbClr val="000000"/>
                </a:solidFill>
                <a:latin typeface="PEELPA+Arial"/>
                <a:cs typeface="PEELPA+Arial"/>
              </a:rPr>
              <a:t> </a:t>
            </a:r>
            <a:r>
              <a:rPr sz="1600" dirty="0">
                <a:solidFill>
                  <a:srgbClr val="000000"/>
                </a:solidFill>
                <a:latin typeface="PEELPA+Arial"/>
                <a:cs typeface="PEELPA+Arial"/>
              </a:rPr>
              <a:t>ini</a:t>
            </a:r>
            <a:r>
              <a:rPr sz="1600" spc="182" dirty="0">
                <a:solidFill>
                  <a:srgbClr val="000000"/>
                </a:solidFill>
                <a:latin typeface="PEELPA+Arial"/>
                <a:cs typeface="PEELPA+Arial"/>
              </a:rPr>
              <a:t> </a:t>
            </a:r>
            <a:r>
              <a:rPr sz="1600" dirty="0">
                <a:solidFill>
                  <a:srgbClr val="000000"/>
                </a:solidFill>
                <a:latin typeface="PEELPA+Arial"/>
                <a:cs typeface="PEELPA+Arial"/>
              </a:rPr>
              <a:t>disebut</a:t>
            </a:r>
            <a:r>
              <a:rPr sz="1600" spc="152" dirty="0">
                <a:solidFill>
                  <a:srgbClr val="000000"/>
                </a:solidFill>
                <a:latin typeface="PEELPA+Arial"/>
                <a:cs typeface="PEELPA+Arial"/>
              </a:rPr>
              <a:t> </a:t>
            </a:r>
            <a:r>
              <a:rPr sz="1600" dirty="0">
                <a:solidFill>
                  <a:srgbClr val="000000"/>
                </a:solidFill>
                <a:latin typeface="PEELPA+Arial"/>
                <a:cs typeface="PEELPA+Arial"/>
              </a:rPr>
              <a:t>dengan</a:t>
            </a:r>
            <a:r>
              <a:rPr sz="1600" spc="169" dirty="0">
                <a:solidFill>
                  <a:srgbClr val="000000"/>
                </a:solidFill>
                <a:latin typeface="PEELPA+Arial"/>
                <a:cs typeface="PEELPA+Arial"/>
              </a:rPr>
              <a:t> </a:t>
            </a:r>
            <a:r>
              <a:rPr sz="1600" b="1" i="1" dirty="0">
                <a:solidFill>
                  <a:srgbClr val="000000"/>
                </a:solidFill>
                <a:latin typeface="SHRNGF+Arial,BoldItalic"/>
                <a:cs typeface="SHRNGF+Arial,BoldItalic"/>
              </a:rPr>
              <a:t>black</a:t>
            </a:r>
            <a:r>
              <a:rPr sz="1600" b="1" i="1" spc="201" dirty="0">
                <a:solidFill>
                  <a:srgbClr val="000000"/>
                </a:solidFill>
                <a:latin typeface="SHRNGF+Arial,BoldItalic"/>
                <a:cs typeface="SHRNGF+Arial,BoldItalic"/>
              </a:rPr>
              <a:t> </a:t>
            </a:r>
            <a:r>
              <a:rPr sz="1600" b="1" i="1" dirty="0">
                <a:solidFill>
                  <a:srgbClr val="000000"/>
                </a:solidFill>
                <a:latin typeface="SHRNGF+Arial,BoldItalic"/>
                <a:cs typeface="SHRNGF+Arial,BoldItalic"/>
              </a:rPr>
              <a:t>hole</a:t>
            </a:r>
            <a:r>
              <a:rPr sz="1600" b="1" i="1" spc="163" dirty="0">
                <a:solidFill>
                  <a:srgbClr val="000000"/>
                </a:solidFill>
                <a:latin typeface="SHRNGF+Arial,BoldItalic"/>
                <a:cs typeface="SHRNGF+Arial,BoldItalic"/>
              </a:rPr>
              <a:t> </a:t>
            </a:r>
            <a:r>
              <a:rPr sz="1600" dirty="0">
                <a:solidFill>
                  <a:srgbClr val="000000"/>
                </a:solidFill>
                <a:latin typeface="PEELPA+Arial"/>
                <a:cs typeface="PEELPA+Arial"/>
              </a:rPr>
              <a:t>(lubang</a:t>
            </a:r>
            <a:r>
              <a:rPr sz="1600" spc="205" dirty="0">
                <a:solidFill>
                  <a:srgbClr val="000000"/>
                </a:solidFill>
                <a:latin typeface="PEELPA+Arial"/>
                <a:cs typeface="PEELPA+Arial"/>
              </a:rPr>
              <a:t> </a:t>
            </a:r>
            <a:r>
              <a:rPr sz="1600" dirty="0">
                <a:solidFill>
                  <a:srgbClr val="000000"/>
                </a:solidFill>
                <a:latin typeface="PEELPA+Arial"/>
                <a:cs typeface="PEELPA+Arial"/>
              </a:rPr>
              <a:t>hitam),</a:t>
            </a:r>
            <a:r>
              <a:rPr sz="1600" spc="164" dirty="0">
                <a:solidFill>
                  <a:srgbClr val="000000"/>
                </a:solidFill>
                <a:latin typeface="PEELPA+Arial"/>
                <a:cs typeface="PEELPA+Arial"/>
              </a:rPr>
              <a:t> </a:t>
            </a:r>
            <a:r>
              <a:rPr sz="1600" dirty="0">
                <a:solidFill>
                  <a:srgbClr val="000000"/>
                </a:solidFill>
                <a:latin typeface="PEELPA+Arial"/>
                <a:cs typeface="PEELPA+Arial"/>
              </a:rPr>
              <a:t>karena</a:t>
            </a:r>
          </a:p>
          <a:p>
            <a:pPr marL="213372" marR="0">
              <a:spcBef>
                <a:spcPts val="50"/>
              </a:spcBef>
              <a:spcAft>
                <a:spcPts val="0"/>
              </a:spcAft>
            </a:pPr>
            <a:r>
              <a:rPr sz="1600" spc="12" dirty="0">
                <a:solidFill>
                  <a:srgbClr val="000000"/>
                </a:solidFill>
                <a:latin typeface="PEELPA+Arial"/>
                <a:cs typeface="PEELPA+Arial"/>
              </a:rPr>
              <a:t>data</a:t>
            </a:r>
            <a:r>
              <a:rPr sz="1600" spc="207" dirty="0">
                <a:solidFill>
                  <a:srgbClr val="000000"/>
                </a:solidFill>
                <a:latin typeface="PEELPA+Arial"/>
                <a:cs typeface="PEELPA+Arial"/>
              </a:rPr>
              <a:t> </a:t>
            </a:r>
            <a:r>
              <a:rPr sz="1600" dirty="0">
                <a:solidFill>
                  <a:srgbClr val="000000"/>
                </a:solidFill>
                <a:latin typeface="PEELPA+Arial"/>
                <a:cs typeface="PEELPA+Arial"/>
              </a:rPr>
              <a:t>masuk</a:t>
            </a:r>
            <a:r>
              <a:rPr sz="1600" spc="251" dirty="0">
                <a:solidFill>
                  <a:srgbClr val="000000"/>
                </a:solidFill>
                <a:latin typeface="PEELPA+Arial"/>
                <a:cs typeface="PEELPA+Arial"/>
              </a:rPr>
              <a:t> </a:t>
            </a:r>
            <a:r>
              <a:rPr sz="1600" dirty="0">
                <a:solidFill>
                  <a:srgbClr val="000000"/>
                </a:solidFill>
                <a:latin typeface="PEELPA+Arial"/>
                <a:cs typeface="PEELPA+Arial"/>
              </a:rPr>
              <a:t>ke</a:t>
            </a:r>
            <a:r>
              <a:rPr sz="1600" spc="236" dirty="0">
                <a:solidFill>
                  <a:srgbClr val="000000"/>
                </a:solidFill>
                <a:latin typeface="PEELPA+Arial"/>
                <a:cs typeface="PEELPA+Arial"/>
              </a:rPr>
              <a:t> </a:t>
            </a:r>
            <a:r>
              <a:rPr sz="1600" dirty="0">
                <a:solidFill>
                  <a:srgbClr val="000000"/>
                </a:solidFill>
                <a:latin typeface="PEELPA+Arial"/>
                <a:cs typeface="PEELPA+Arial"/>
              </a:rPr>
              <a:t>dalam</a:t>
            </a:r>
            <a:r>
              <a:rPr sz="1600" spc="247" dirty="0">
                <a:solidFill>
                  <a:srgbClr val="000000"/>
                </a:solidFill>
                <a:latin typeface="PEELPA+Arial"/>
                <a:cs typeface="PEELPA+Arial"/>
              </a:rPr>
              <a:t> </a:t>
            </a:r>
            <a:r>
              <a:rPr sz="1600" dirty="0">
                <a:solidFill>
                  <a:srgbClr val="000000"/>
                </a:solidFill>
                <a:latin typeface="PEELPA+Arial"/>
                <a:cs typeface="PEELPA+Arial"/>
              </a:rPr>
              <a:t>proses</a:t>
            </a:r>
            <a:r>
              <a:rPr sz="1600" spc="266" dirty="0">
                <a:solidFill>
                  <a:srgbClr val="000000"/>
                </a:solidFill>
                <a:latin typeface="PEELPA+Arial"/>
                <a:cs typeface="PEELPA+Arial"/>
              </a:rPr>
              <a:t> </a:t>
            </a:r>
            <a:r>
              <a:rPr sz="1600" dirty="0">
                <a:solidFill>
                  <a:srgbClr val="000000"/>
                </a:solidFill>
                <a:latin typeface="PEELPA+Arial"/>
                <a:cs typeface="PEELPA+Arial"/>
              </a:rPr>
              <a:t>dan</a:t>
            </a:r>
            <a:r>
              <a:rPr sz="1600" spc="271" dirty="0">
                <a:solidFill>
                  <a:srgbClr val="000000"/>
                </a:solidFill>
                <a:latin typeface="PEELPA+Arial"/>
                <a:cs typeface="PEELPA+Arial"/>
              </a:rPr>
              <a:t> </a:t>
            </a:r>
            <a:r>
              <a:rPr sz="1600" dirty="0">
                <a:solidFill>
                  <a:srgbClr val="000000"/>
                </a:solidFill>
                <a:latin typeface="PEELPA+Arial"/>
                <a:cs typeface="PEELPA+Arial"/>
              </a:rPr>
              <a:t>lenyap</a:t>
            </a:r>
            <a:r>
              <a:rPr sz="1600" spc="275" dirty="0">
                <a:solidFill>
                  <a:srgbClr val="000000"/>
                </a:solidFill>
                <a:latin typeface="PEELPA+Arial"/>
                <a:cs typeface="PEELPA+Arial"/>
              </a:rPr>
              <a:t> </a:t>
            </a:r>
            <a:r>
              <a:rPr sz="1600" dirty="0">
                <a:solidFill>
                  <a:srgbClr val="000000"/>
                </a:solidFill>
                <a:latin typeface="PEELPA+Arial"/>
                <a:cs typeface="PEELPA+Arial"/>
              </a:rPr>
              <a:t>tidak</a:t>
            </a:r>
            <a:r>
              <a:rPr sz="1600" spc="282" dirty="0">
                <a:solidFill>
                  <a:srgbClr val="000000"/>
                </a:solidFill>
                <a:latin typeface="PEELPA+Arial"/>
                <a:cs typeface="PEELPA+Arial"/>
              </a:rPr>
              <a:t> </a:t>
            </a:r>
            <a:r>
              <a:rPr sz="1600" dirty="0">
                <a:solidFill>
                  <a:srgbClr val="000000"/>
                </a:solidFill>
                <a:latin typeface="PEELPA+Arial"/>
                <a:cs typeface="PEELPA+Arial"/>
              </a:rPr>
              <a:t>berbekas</a:t>
            </a:r>
            <a:r>
              <a:rPr sz="1600" spc="240" dirty="0">
                <a:solidFill>
                  <a:srgbClr val="000000"/>
                </a:solidFill>
                <a:latin typeface="PEELPA+Arial"/>
                <a:cs typeface="PEELPA+Arial"/>
              </a:rPr>
              <a:t> </a:t>
            </a:r>
            <a:r>
              <a:rPr sz="1600" dirty="0">
                <a:solidFill>
                  <a:srgbClr val="000000"/>
                </a:solidFill>
                <a:latin typeface="PEELPA+Arial"/>
                <a:cs typeface="PEELPA+Arial"/>
              </a:rPr>
              <a:t>seperti</a:t>
            </a:r>
          </a:p>
          <a:p>
            <a:pPr marL="213372" marR="0">
              <a:spcBef>
                <a:spcPts val="26"/>
              </a:spcBef>
              <a:spcAft>
                <a:spcPts val="0"/>
              </a:spcAft>
            </a:pPr>
            <a:r>
              <a:rPr sz="1600" dirty="0">
                <a:solidFill>
                  <a:srgbClr val="000000"/>
                </a:solidFill>
                <a:latin typeface="PEELPA+Arial"/>
                <a:cs typeface="PEELPA+Arial"/>
              </a:rPr>
              <a:t>dimasukkan ke</a:t>
            </a:r>
            <a:r>
              <a:rPr sz="1600" spc="20" dirty="0">
                <a:solidFill>
                  <a:srgbClr val="000000"/>
                </a:solidFill>
                <a:latin typeface="PEELPA+Arial"/>
                <a:cs typeface="PEELPA+Arial"/>
              </a:rPr>
              <a:t> </a:t>
            </a:r>
            <a:r>
              <a:rPr sz="1600" dirty="0">
                <a:solidFill>
                  <a:srgbClr val="000000"/>
                </a:solidFill>
                <a:latin typeface="PEELPA+Arial"/>
                <a:cs typeface="PEELPA+Arial"/>
              </a:rPr>
              <a:t>dalam</a:t>
            </a:r>
            <a:r>
              <a:rPr sz="1600" spc="27" dirty="0">
                <a:solidFill>
                  <a:srgbClr val="000000"/>
                </a:solidFill>
                <a:latin typeface="PEELPA+Arial"/>
                <a:cs typeface="PEELPA+Arial"/>
              </a:rPr>
              <a:t> </a:t>
            </a:r>
            <a:r>
              <a:rPr sz="1600" dirty="0">
                <a:solidFill>
                  <a:srgbClr val="000000"/>
                </a:solidFill>
                <a:latin typeface="PEELPA+Arial"/>
                <a:cs typeface="PEELPA+Arial"/>
              </a:rPr>
              <a:t>lubang hitam</a:t>
            </a:r>
            <a:r>
              <a:rPr sz="1600" spc="41" dirty="0">
                <a:solidFill>
                  <a:srgbClr val="000000"/>
                </a:solidFill>
                <a:latin typeface="PEELPA+Arial"/>
                <a:cs typeface="PEELPA+Arial"/>
              </a:rPr>
              <a:t> </a:t>
            </a:r>
            <a:r>
              <a:rPr sz="1600" dirty="0">
                <a:solidFill>
                  <a:srgbClr val="000000"/>
                </a:solidFill>
                <a:latin typeface="PEELPA+Arial"/>
                <a:cs typeface="PEELPA+Arial"/>
              </a:rPr>
              <a:t>(</a:t>
            </a:r>
            <a:r>
              <a:rPr sz="1600" i="1" dirty="0">
                <a:solidFill>
                  <a:srgbClr val="000000"/>
                </a:solidFill>
                <a:latin typeface="GCINAM+Arial,Italic"/>
                <a:cs typeface="GCINAM+Arial,Italic"/>
              </a:rPr>
              <a:t>lihat proses </a:t>
            </a:r>
            <a:r>
              <a:rPr sz="1600" i="1" spc="17" dirty="0">
                <a:solidFill>
                  <a:srgbClr val="000000"/>
                </a:solidFill>
                <a:latin typeface="GCINAM+Arial,Italic"/>
                <a:cs typeface="GCINAM+Arial,Italic"/>
              </a:rPr>
              <a:t>1</a:t>
            </a:r>
            <a:r>
              <a:rPr sz="1600" dirty="0">
                <a:solidFill>
                  <a:srgbClr val="000000"/>
                </a:solidFill>
                <a:latin typeface="PEELPA+Arial"/>
                <a:cs typeface="PEELPA+Arial"/>
              </a:rPr>
              <a:t>).</a:t>
            </a:r>
          </a:p>
          <a:p>
            <a:pPr marL="0" marR="0">
              <a:spcBef>
                <a:spcPts val="74"/>
              </a:spcBef>
              <a:spcAft>
                <a:spcPts val="0"/>
              </a:spcAft>
            </a:pPr>
            <a:r>
              <a:rPr sz="1600" dirty="0">
                <a:solidFill>
                  <a:srgbClr val="000000"/>
                </a:solidFill>
                <a:latin typeface="PEELPA+Arial"/>
                <a:cs typeface="PEELPA+Arial"/>
              </a:rPr>
              <a:t>2.</a:t>
            </a:r>
            <a:r>
              <a:rPr sz="1600" spc="211" dirty="0">
                <a:solidFill>
                  <a:srgbClr val="000000"/>
                </a:solidFill>
                <a:latin typeface="PEELPA+Arial"/>
                <a:cs typeface="PEELPA+Arial"/>
              </a:rPr>
              <a:t> </a:t>
            </a:r>
            <a:r>
              <a:rPr sz="1600" dirty="0">
                <a:solidFill>
                  <a:srgbClr val="000000"/>
                </a:solidFill>
                <a:latin typeface="PEELPA+Arial"/>
                <a:cs typeface="PEELPA+Arial"/>
              </a:rPr>
              <a:t>Proses</a:t>
            </a:r>
            <a:r>
              <a:rPr sz="1600" spc="197" dirty="0">
                <a:solidFill>
                  <a:srgbClr val="000000"/>
                </a:solidFill>
                <a:latin typeface="PEELPA+Arial"/>
                <a:cs typeface="PEELPA+Arial"/>
              </a:rPr>
              <a:t> </a:t>
            </a:r>
            <a:r>
              <a:rPr sz="1600" dirty="0">
                <a:solidFill>
                  <a:srgbClr val="000000"/>
                </a:solidFill>
                <a:latin typeface="PEELPA+Arial"/>
                <a:cs typeface="PEELPA+Arial"/>
              </a:rPr>
              <a:t>menghasilkan</a:t>
            </a:r>
            <a:r>
              <a:rPr sz="1600" spc="208" dirty="0">
                <a:solidFill>
                  <a:srgbClr val="000000"/>
                </a:solidFill>
                <a:latin typeface="PEELPA+Arial"/>
                <a:cs typeface="PEELPA+Arial"/>
              </a:rPr>
              <a:t> </a:t>
            </a:r>
            <a:r>
              <a:rPr sz="1600" dirty="0">
                <a:solidFill>
                  <a:srgbClr val="000000"/>
                </a:solidFill>
                <a:latin typeface="PEELPA+Arial"/>
                <a:cs typeface="PEELPA+Arial"/>
              </a:rPr>
              <a:t>output</a:t>
            </a:r>
            <a:r>
              <a:rPr sz="1600" spc="175" dirty="0">
                <a:solidFill>
                  <a:srgbClr val="000000"/>
                </a:solidFill>
                <a:latin typeface="PEELPA+Arial"/>
                <a:cs typeface="PEELPA+Arial"/>
              </a:rPr>
              <a:t> </a:t>
            </a:r>
            <a:r>
              <a:rPr sz="1600" dirty="0">
                <a:solidFill>
                  <a:srgbClr val="000000"/>
                </a:solidFill>
                <a:latin typeface="PEELPA+Arial"/>
                <a:cs typeface="PEELPA+Arial"/>
              </a:rPr>
              <a:t>tetapi</a:t>
            </a:r>
            <a:r>
              <a:rPr sz="1600" spc="194" dirty="0">
                <a:solidFill>
                  <a:srgbClr val="000000"/>
                </a:solidFill>
                <a:latin typeface="PEELPA+Arial"/>
                <a:cs typeface="PEELPA+Arial"/>
              </a:rPr>
              <a:t> </a:t>
            </a:r>
            <a:r>
              <a:rPr sz="1600" spc="12" dirty="0">
                <a:solidFill>
                  <a:srgbClr val="000000"/>
                </a:solidFill>
                <a:latin typeface="PEELPA+Arial"/>
                <a:cs typeface="PEELPA+Arial"/>
              </a:rPr>
              <a:t>tidak</a:t>
            </a:r>
            <a:r>
              <a:rPr sz="1600" spc="172" dirty="0">
                <a:solidFill>
                  <a:srgbClr val="000000"/>
                </a:solidFill>
                <a:latin typeface="PEELPA+Arial"/>
                <a:cs typeface="PEELPA+Arial"/>
              </a:rPr>
              <a:t> </a:t>
            </a:r>
            <a:r>
              <a:rPr sz="1600" dirty="0">
                <a:solidFill>
                  <a:srgbClr val="000000"/>
                </a:solidFill>
                <a:latin typeface="PEELPA+Arial"/>
                <a:cs typeface="PEELPA+Arial"/>
              </a:rPr>
              <a:t>pernah</a:t>
            </a:r>
            <a:r>
              <a:rPr sz="1600" spc="196" dirty="0">
                <a:solidFill>
                  <a:srgbClr val="000000"/>
                </a:solidFill>
                <a:latin typeface="PEELPA+Arial"/>
                <a:cs typeface="PEELPA+Arial"/>
              </a:rPr>
              <a:t> </a:t>
            </a:r>
            <a:r>
              <a:rPr sz="1600" dirty="0">
                <a:solidFill>
                  <a:srgbClr val="000000"/>
                </a:solidFill>
                <a:latin typeface="PEELPA+Arial"/>
                <a:cs typeface="PEELPA+Arial"/>
              </a:rPr>
              <a:t>menerima</a:t>
            </a:r>
            <a:r>
              <a:rPr sz="1600" spc="233" dirty="0">
                <a:solidFill>
                  <a:srgbClr val="000000"/>
                </a:solidFill>
                <a:latin typeface="PEELPA+Arial"/>
                <a:cs typeface="PEELPA+Arial"/>
              </a:rPr>
              <a:t> </a:t>
            </a:r>
            <a:r>
              <a:rPr sz="1600" dirty="0">
                <a:solidFill>
                  <a:srgbClr val="000000"/>
                </a:solidFill>
                <a:latin typeface="PEELPA+Arial"/>
                <a:cs typeface="PEELPA+Arial"/>
              </a:rPr>
              <a:t>input.</a:t>
            </a:r>
          </a:p>
          <a:p>
            <a:pPr marL="213360" marR="0">
              <a:spcBef>
                <a:spcPts val="50"/>
              </a:spcBef>
              <a:spcAft>
                <a:spcPts val="0"/>
              </a:spcAft>
            </a:pPr>
            <a:r>
              <a:rPr sz="1600" dirty="0">
                <a:solidFill>
                  <a:srgbClr val="000000"/>
                </a:solidFill>
                <a:latin typeface="PEELPA+Arial"/>
                <a:cs typeface="PEELPA+Arial"/>
              </a:rPr>
              <a:t>Kesalahan</a:t>
            </a:r>
            <a:r>
              <a:rPr sz="1600" spc="732" dirty="0">
                <a:solidFill>
                  <a:srgbClr val="000000"/>
                </a:solidFill>
                <a:latin typeface="PEELPA+Arial"/>
                <a:cs typeface="PEELPA+Arial"/>
              </a:rPr>
              <a:t> </a:t>
            </a:r>
            <a:r>
              <a:rPr sz="1600" dirty="0">
                <a:solidFill>
                  <a:srgbClr val="000000"/>
                </a:solidFill>
                <a:latin typeface="PEELPA+Arial"/>
                <a:cs typeface="PEELPA+Arial"/>
              </a:rPr>
              <a:t>ini</a:t>
            </a:r>
            <a:r>
              <a:rPr sz="1600" spc="673" dirty="0">
                <a:solidFill>
                  <a:srgbClr val="000000"/>
                </a:solidFill>
                <a:latin typeface="PEELPA+Arial"/>
                <a:cs typeface="PEELPA+Arial"/>
              </a:rPr>
              <a:t> </a:t>
            </a:r>
            <a:r>
              <a:rPr sz="1600" spc="10" dirty="0">
                <a:solidFill>
                  <a:srgbClr val="000000"/>
                </a:solidFill>
                <a:latin typeface="PEELPA+Arial"/>
                <a:cs typeface="PEELPA+Arial"/>
              </a:rPr>
              <a:t>disebut</a:t>
            </a:r>
            <a:r>
              <a:rPr sz="1600" spc="680" dirty="0">
                <a:solidFill>
                  <a:srgbClr val="000000"/>
                </a:solidFill>
                <a:latin typeface="PEELPA+Arial"/>
                <a:cs typeface="PEELPA+Arial"/>
              </a:rPr>
              <a:t> </a:t>
            </a:r>
            <a:r>
              <a:rPr sz="1600" dirty="0">
                <a:solidFill>
                  <a:srgbClr val="000000"/>
                </a:solidFill>
                <a:latin typeface="PEELPA+Arial"/>
                <a:cs typeface="PEELPA+Arial"/>
              </a:rPr>
              <a:t>dengan</a:t>
            </a:r>
            <a:r>
              <a:rPr sz="1600" spc="726" dirty="0">
                <a:solidFill>
                  <a:srgbClr val="000000"/>
                </a:solidFill>
                <a:latin typeface="PEELPA+Arial"/>
                <a:cs typeface="PEELPA+Arial"/>
              </a:rPr>
              <a:t> </a:t>
            </a:r>
            <a:r>
              <a:rPr sz="1600" b="1" i="1" dirty="0">
                <a:solidFill>
                  <a:srgbClr val="000000"/>
                </a:solidFill>
                <a:latin typeface="SHRNGF+Arial,BoldItalic"/>
                <a:cs typeface="SHRNGF+Arial,BoldItalic"/>
              </a:rPr>
              <a:t>miracle</a:t>
            </a:r>
            <a:r>
              <a:rPr sz="1600" b="1" i="1" spc="740" dirty="0">
                <a:solidFill>
                  <a:srgbClr val="000000"/>
                </a:solidFill>
                <a:latin typeface="SHRNGF+Arial,BoldItalic"/>
                <a:cs typeface="SHRNGF+Arial,BoldItalic"/>
              </a:rPr>
              <a:t> </a:t>
            </a:r>
            <a:r>
              <a:rPr sz="1600" dirty="0">
                <a:solidFill>
                  <a:srgbClr val="000000"/>
                </a:solidFill>
                <a:latin typeface="PEELPA+Arial"/>
                <a:cs typeface="PEELPA+Arial"/>
              </a:rPr>
              <a:t>(ajaib),</a:t>
            </a:r>
            <a:r>
              <a:rPr sz="1600" spc="676" dirty="0">
                <a:solidFill>
                  <a:srgbClr val="000000"/>
                </a:solidFill>
                <a:latin typeface="PEELPA+Arial"/>
                <a:cs typeface="PEELPA+Arial"/>
              </a:rPr>
              <a:t> </a:t>
            </a:r>
            <a:r>
              <a:rPr sz="1600" dirty="0">
                <a:solidFill>
                  <a:srgbClr val="000000"/>
                </a:solidFill>
                <a:latin typeface="PEELPA+Arial"/>
                <a:cs typeface="PEELPA+Arial"/>
              </a:rPr>
              <a:t>karena</a:t>
            </a:r>
            <a:r>
              <a:rPr sz="1600" spc="717" dirty="0">
                <a:solidFill>
                  <a:srgbClr val="000000"/>
                </a:solidFill>
                <a:latin typeface="PEELPA+Arial"/>
                <a:cs typeface="PEELPA+Arial"/>
              </a:rPr>
              <a:t> </a:t>
            </a:r>
            <a:r>
              <a:rPr sz="1600" dirty="0">
                <a:solidFill>
                  <a:srgbClr val="000000"/>
                </a:solidFill>
                <a:latin typeface="PEELPA+Arial"/>
                <a:cs typeface="PEELPA+Arial"/>
              </a:rPr>
              <a:t>ajaib</a:t>
            </a:r>
          </a:p>
          <a:p>
            <a:pPr marL="213334" marR="0">
              <a:spcBef>
                <a:spcPts val="26"/>
              </a:spcBef>
              <a:spcAft>
                <a:spcPts val="0"/>
              </a:spcAft>
            </a:pPr>
            <a:r>
              <a:rPr sz="1600" dirty="0">
                <a:solidFill>
                  <a:srgbClr val="000000"/>
                </a:solidFill>
                <a:latin typeface="PEELPA+Arial"/>
                <a:cs typeface="PEELPA+Arial"/>
              </a:rPr>
              <a:t>dihasilkan</a:t>
            </a:r>
            <a:r>
              <a:rPr sz="1600" spc="12" dirty="0">
                <a:solidFill>
                  <a:srgbClr val="000000"/>
                </a:solidFill>
                <a:latin typeface="PEELPA+Arial"/>
                <a:cs typeface="PEELPA+Arial"/>
              </a:rPr>
              <a:t> </a:t>
            </a:r>
            <a:r>
              <a:rPr sz="1600" spc="10" dirty="0">
                <a:solidFill>
                  <a:srgbClr val="000000"/>
                </a:solidFill>
                <a:latin typeface="PEELPA+Arial"/>
                <a:cs typeface="PEELPA+Arial"/>
              </a:rPr>
              <a:t>output</a:t>
            </a:r>
            <a:r>
              <a:rPr sz="1600" dirty="0">
                <a:solidFill>
                  <a:srgbClr val="000000"/>
                </a:solidFill>
                <a:latin typeface="PEELPA+Arial"/>
                <a:cs typeface="PEELPA+Arial"/>
              </a:rPr>
              <a:t> tanpa</a:t>
            </a:r>
            <a:r>
              <a:rPr sz="1600" spc="11" dirty="0">
                <a:solidFill>
                  <a:srgbClr val="000000"/>
                </a:solidFill>
                <a:latin typeface="PEELPA+Arial"/>
                <a:cs typeface="PEELPA+Arial"/>
              </a:rPr>
              <a:t> </a:t>
            </a:r>
            <a:r>
              <a:rPr sz="1600" dirty="0">
                <a:solidFill>
                  <a:srgbClr val="000000"/>
                </a:solidFill>
                <a:latin typeface="PEELPA+Arial"/>
                <a:cs typeface="PEELPA+Arial"/>
              </a:rPr>
              <a:t>pernah menerima</a:t>
            </a:r>
            <a:r>
              <a:rPr sz="1600" spc="14" dirty="0">
                <a:solidFill>
                  <a:srgbClr val="000000"/>
                </a:solidFill>
                <a:latin typeface="PEELPA+Arial"/>
                <a:cs typeface="PEELPA+Arial"/>
              </a:rPr>
              <a:t> </a:t>
            </a:r>
            <a:r>
              <a:rPr sz="1600" dirty="0">
                <a:solidFill>
                  <a:srgbClr val="000000"/>
                </a:solidFill>
                <a:latin typeface="PEELPA+Arial"/>
                <a:cs typeface="PEELPA+Arial"/>
              </a:rPr>
              <a:t>input (</a:t>
            </a:r>
            <a:r>
              <a:rPr sz="1600" i="1" dirty="0">
                <a:solidFill>
                  <a:srgbClr val="000000"/>
                </a:solidFill>
                <a:latin typeface="GCINAM+Arial,Italic"/>
                <a:cs typeface="GCINAM+Arial,Italic"/>
              </a:rPr>
              <a:t>lihat</a:t>
            </a:r>
            <a:r>
              <a:rPr sz="1600" i="1" spc="-11" dirty="0">
                <a:solidFill>
                  <a:srgbClr val="000000"/>
                </a:solidFill>
                <a:latin typeface="GCINAM+Arial,Italic"/>
                <a:cs typeface="GCINAM+Arial,Italic"/>
              </a:rPr>
              <a:t> </a:t>
            </a:r>
            <a:r>
              <a:rPr sz="1600" i="1" dirty="0">
                <a:solidFill>
                  <a:srgbClr val="000000"/>
                </a:solidFill>
                <a:latin typeface="GCINAM+Arial,Italic"/>
                <a:cs typeface="GCINAM+Arial,Italic"/>
              </a:rPr>
              <a:t>proses</a:t>
            </a:r>
            <a:r>
              <a:rPr sz="1600" i="1" spc="-15" dirty="0">
                <a:solidFill>
                  <a:srgbClr val="000000"/>
                </a:solidFill>
                <a:latin typeface="GCINAM+Arial,Italic"/>
                <a:cs typeface="GCINAM+Arial,Italic"/>
              </a:rPr>
              <a:t> </a:t>
            </a:r>
            <a:r>
              <a:rPr sz="1600" i="1" spc="15" dirty="0">
                <a:solidFill>
                  <a:srgbClr val="000000"/>
                </a:solidFill>
                <a:latin typeface="GCINAM+Arial,Italic"/>
                <a:cs typeface="GCINAM+Arial,Italic"/>
              </a:rPr>
              <a:t>2</a:t>
            </a:r>
            <a:r>
              <a:rPr sz="1600" dirty="0">
                <a:solidFill>
                  <a:srgbClr val="000000"/>
                </a:solidFill>
                <a:latin typeface="PEELPA+Arial"/>
                <a:cs typeface="PEELPA+Arial"/>
              </a:rPr>
              <a:t>).</a:t>
            </a:r>
          </a:p>
        </p:txBody>
      </p:sp>
      <p:sp>
        <p:nvSpPr>
          <p:cNvPr id="12" name="object 12"/>
          <p:cNvSpPr txBox="1"/>
          <p:nvPr/>
        </p:nvSpPr>
        <p:spPr>
          <a:xfrm>
            <a:off x="1402041" y="6625126"/>
            <a:ext cx="2391437" cy="43330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461"/>
              </a:lnSpc>
              <a:spcBef>
                <a:spcPts val="0"/>
              </a:spcBef>
              <a:spcAft>
                <a:spcPts val="0"/>
              </a:spcAft>
            </a:pPr>
            <a:r>
              <a:rPr sz="1300" b="1" dirty="0">
                <a:solidFill>
                  <a:srgbClr val="000000"/>
                </a:solidFill>
                <a:latin typeface="IBIDQC+Arial,Bold"/>
                <a:cs typeface="IBIDQC+Arial,Bold"/>
              </a:rPr>
              <a:t>3.3. Komponen</a:t>
            </a:r>
            <a:r>
              <a:rPr sz="1300" b="1" spc="-15" dirty="0">
                <a:solidFill>
                  <a:srgbClr val="000000"/>
                </a:solidFill>
                <a:latin typeface="IBIDQC+Arial,Bold"/>
                <a:cs typeface="IBIDQC+Arial,Bold"/>
              </a:rPr>
              <a:t> </a:t>
            </a:r>
            <a:r>
              <a:rPr sz="1300" b="1" spc="11" dirty="0">
                <a:solidFill>
                  <a:srgbClr val="000000"/>
                </a:solidFill>
                <a:latin typeface="IBIDQC+Arial,Bold"/>
                <a:cs typeface="IBIDQC+Arial,Bold"/>
              </a:rPr>
              <a:t>Data</a:t>
            </a:r>
            <a:r>
              <a:rPr sz="1300" b="1" dirty="0">
                <a:solidFill>
                  <a:srgbClr val="000000"/>
                </a:solidFill>
                <a:latin typeface="IBIDQC+Arial,Bold"/>
                <a:cs typeface="IBIDQC+Arial,Bold"/>
              </a:rPr>
              <a:t> Store</a:t>
            </a:r>
          </a:p>
        </p:txBody>
      </p:sp>
      <p:sp>
        <p:nvSpPr>
          <p:cNvPr id="13" name="object 13"/>
          <p:cNvSpPr txBox="1"/>
          <p:nvPr/>
        </p:nvSpPr>
        <p:spPr>
          <a:xfrm>
            <a:off x="717848" y="7009162"/>
            <a:ext cx="6636517" cy="60272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" marR="0" algn="just">
              <a:lnSpc>
                <a:spcPts val="1461"/>
              </a:lnSpc>
              <a:spcBef>
                <a:spcPts val="0"/>
              </a:spcBef>
              <a:spcAft>
                <a:spcPts val="0"/>
              </a:spcAft>
            </a:pPr>
            <a:r>
              <a:rPr sz="1400" b="1" dirty="0">
                <a:solidFill>
                  <a:srgbClr val="000000"/>
                </a:solidFill>
                <a:latin typeface="IBIDQC+Arial,Bold"/>
                <a:cs typeface="IBIDQC+Arial,Bold"/>
              </a:rPr>
              <a:t>Komponen</a:t>
            </a:r>
            <a:r>
              <a:rPr sz="1400" b="1" spc="190" dirty="0">
                <a:solidFill>
                  <a:srgbClr val="000000"/>
                </a:solidFill>
                <a:latin typeface="IBIDQC+Arial,Bold"/>
                <a:cs typeface="IBIDQC+Arial,Bold"/>
              </a:rPr>
              <a:t> </a:t>
            </a:r>
            <a:r>
              <a:rPr sz="1400" b="1" spc="10" dirty="0">
                <a:solidFill>
                  <a:srgbClr val="000000"/>
                </a:solidFill>
                <a:latin typeface="IBIDQC+Arial,Bold"/>
                <a:cs typeface="IBIDQC+Arial,Bold"/>
              </a:rPr>
              <a:t>ini</a:t>
            </a:r>
            <a:r>
              <a:rPr sz="1400" b="1" spc="100" dirty="0">
                <a:solidFill>
                  <a:srgbClr val="000000"/>
                </a:solidFill>
                <a:latin typeface="IBIDQC+Arial,Bold"/>
                <a:cs typeface="IBIDQC+Arial,Bold"/>
              </a:rPr>
              <a:t> </a:t>
            </a:r>
            <a:r>
              <a:rPr sz="1400" dirty="0">
                <a:solidFill>
                  <a:srgbClr val="000000"/>
                </a:solidFill>
                <a:latin typeface="PEELPA+Arial"/>
                <a:cs typeface="PEELPA+Arial"/>
              </a:rPr>
              <a:t>digunakan</a:t>
            </a:r>
            <a:r>
              <a:rPr sz="1400" spc="177" dirty="0">
                <a:solidFill>
                  <a:srgbClr val="000000"/>
                </a:solidFill>
                <a:latin typeface="PEELPA+Arial"/>
                <a:cs typeface="PEELPA+Arial"/>
              </a:rPr>
              <a:t> </a:t>
            </a:r>
            <a:r>
              <a:rPr sz="1400" dirty="0">
                <a:solidFill>
                  <a:srgbClr val="000000"/>
                </a:solidFill>
                <a:latin typeface="PEELPA+Arial"/>
                <a:cs typeface="PEELPA+Arial"/>
              </a:rPr>
              <a:t>untuk</a:t>
            </a:r>
            <a:r>
              <a:rPr sz="1400" spc="161" dirty="0">
                <a:solidFill>
                  <a:srgbClr val="000000"/>
                </a:solidFill>
                <a:latin typeface="PEELPA+Arial"/>
                <a:cs typeface="PEELPA+Arial"/>
              </a:rPr>
              <a:t> </a:t>
            </a:r>
            <a:r>
              <a:rPr sz="1400" dirty="0">
                <a:solidFill>
                  <a:srgbClr val="000000"/>
                </a:solidFill>
                <a:latin typeface="PEELPA+Arial"/>
                <a:cs typeface="PEELPA+Arial"/>
              </a:rPr>
              <a:t>membuat</a:t>
            </a:r>
            <a:r>
              <a:rPr sz="1400" spc="147" dirty="0">
                <a:solidFill>
                  <a:srgbClr val="000000"/>
                </a:solidFill>
                <a:latin typeface="PEELPA+Arial"/>
                <a:cs typeface="PEELPA+Arial"/>
              </a:rPr>
              <a:t> </a:t>
            </a:r>
            <a:r>
              <a:rPr sz="1400" spc="12" dirty="0">
                <a:solidFill>
                  <a:srgbClr val="000000"/>
                </a:solidFill>
                <a:latin typeface="PEELPA+Arial"/>
                <a:cs typeface="PEELPA+Arial"/>
              </a:rPr>
              <a:t>model</a:t>
            </a:r>
            <a:r>
              <a:rPr sz="1400" spc="136" dirty="0">
                <a:solidFill>
                  <a:srgbClr val="000000"/>
                </a:solidFill>
                <a:latin typeface="PEELPA+Arial"/>
                <a:cs typeface="PEELPA+Arial"/>
              </a:rPr>
              <a:t> </a:t>
            </a:r>
            <a:r>
              <a:rPr sz="1400" dirty="0">
                <a:solidFill>
                  <a:srgbClr val="000000"/>
                </a:solidFill>
                <a:latin typeface="PEELPA+Arial"/>
                <a:cs typeface="PEELPA+Arial"/>
              </a:rPr>
              <a:t>sekumpulan</a:t>
            </a:r>
            <a:r>
              <a:rPr sz="1400" spc="191" dirty="0">
                <a:solidFill>
                  <a:srgbClr val="000000"/>
                </a:solidFill>
                <a:latin typeface="PEELPA+Arial"/>
                <a:cs typeface="PEELPA+Arial"/>
              </a:rPr>
              <a:t> </a:t>
            </a:r>
            <a:r>
              <a:rPr sz="1400" dirty="0">
                <a:solidFill>
                  <a:srgbClr val="000000"/>
                </a:solidFill>
                <a:latin typeface="PEELPA+Arial"/>
                <a:cs typeface="PEELPA+Arial"/>
              </a:rPr>
              <a:t>paket</a:t>
            </a:r>
          </a:p>
          <a:p>
            <a:pPr marL="25" marR="0" algn="just">
              <a:lnSpc>
                <a:spcPts val="1461"/>
              </a:lnSpc>
              <a:spcBef>
                <a:spcPts val="74"/>
              </a:spcBef>
              <a:spcAft>
                <a:spcPts val="0"/>
              </a:spcAft>
            </a:pPr>
            <a:r>
              <a:rPr sz="1400" spc="11" dirty="0">
                <a:solidFill>
                  <a:srgbClr val="000000"/>
                </a:solidFill>
                <a:latin typeface="PEELPA+Arial"/>
                <a:cs typeface="PEELPA+Arial"/>
              </a:rPr>
              <a:t>data</a:t>
            </a:r>
            <a:r>
              <a:rPr sz="1400" spc="726" dirty="0">
                <a:solidFill>
                  <a:srgbClr val="000000"/>
                </a:solidFill>
                <a:latin typeface="PEELPA+Arial"/>
                <a:cs typeface="PEELPA+Arial"/>
              </a:rPr>
              <a:t> </a:t>
            </a:r>
            <a:r>
              <a:rPr sz="1400" spc="-11" dirty="0">
                <a:solidFill>
                  <a:srgbClr val="000000"/>
                </a:solidFill>
                <a:latin typeface="PEELPA+Arial"/>
                <a:cs typeface="PEELPA+Arial"/>
              </a:rPr>
              <a:t>dan</a:t>
            </a:r>
            <a:r>
              <a:rPr sz="1400" spc="769" dirty="0">
                <a:solidFill>
                  <a:srgbClr val="000000"/>
                </a:solidFill>
                <a:latin typeface="PEELPA+Arial"/>
                <a:cs typeface="PEELPA+Arial"/>
              </a:rPr>
              <a:t> </a:t>
            </a:r>
            <a:r>
              <a:rPr sz="1400" b="1" dirty="0">
                <a:solidFill>
                  <a:srgbClr val="000000"/>
                </a:solidFill>
                <a:latin typeface="IBIDQC+Arial,Bold"/>
                <a:cs typeface="IBIDQC+Arial,Bold"/>
              </a:rPr>
              <a:t>diberi</a:t>
            </a:r>
            <a:r>
              <a:rPr sz="1400" b="1" spc="753" dirty="0">
                <a:solidFill>
                  <a:srgbClr val="000000"/>
                </a:solidFill>
                <a:latin typeface="IBIDQC+Arial,Bold"/>
                <a:cs typeface="IBIDQC+Arial,Bold"/>
              </a:rPr>
              <a:t> </a:t>
            </a:r>
            <a:r>
              <a:rPr sz="1400" b="1" dirty="0">
                <a:solidFill>
                  <a:srgbClr val="000000"/>
                </a:solidFill>
                <a:latin typeface="IBIDQC+Arial,Bold"/>
                <a:cs typeface="IBIDQC+Arial,Bold"/>
              </a:rPr>
              <a:t>nama</a:t>
            </a:r>
            <a:r>
              <a:rPr sz="1400" b="1" spc="757" dirty="0">
                <a:solidFill>
                  <a:srgbClr val="000000"/>
                </a:solidFill>
                <a:latin typeface="IBIDQC+Arial,Bold"/>
                <a:cs typeface="IBIDQC+Arial,Bold"/>
              </a:rPr>
              <a:t> </a:t>
            </a:r>
            <a:r>
              <a:rPr sz="1400" dirty="0">
                <a:solidFill>
                  <a:srgbClr val="000000"/>
                </a:solidFill>
                <a:latin typeface="PEELPA+Arial"/>
                <a:cs typeface="PEELPA+Arial"/>
              </a:rPr>
              <a:t>dengan</a:t>
            </a:r>
            <a:r>
              <a:rPr sz="1400" spc="742" dirty="0">
                <a:solidFill>
                  <a:srgbClr val="000000"/>
                </a:solidFill>
                <a:latin typeface="PEELPA+Arial"/>
                <a:cs typeface="PEELPA+Arial"/>
              </a:rPr>
              <a:t> </a:t>
            </a:r>
            <a:r>
              <a:rPr sz="1400" b="1" dirty="0">
                <a:solidFill>
                  <a:srgbClr val="000000"/>
                </a:solidFill>
                <a:latin typeface="IBIDQC+Arial,Bold"/>
                <a:cs typeface="IBIDQC+Arial,Bold"/>
              </a:rPr>
              <a:t>kata</a:t>
            </a:r>
            <a:r>
              <a:rPr sz="1400" b="1" spc="748" dirty="0">
                <a:solidFill>
                  <a:srgbClr val="000000"/>
                </a:solidFill>
                <a:latin typeface="IBIDQC+Arial,Bold"/>
                <a:cs typeface="IBIDQC+Arial,Bold"/>
              </a:rPr>
              <a:t> </a:t>
            </a:r>
            <a:r>
              <a:rPr sz="1400" b="1" dirty="0">
                <a:solidFill>
                  <a:srgbClr val="000000"/>
                </a:solidFill>
                <a:latin typeface="IBIDQC+Arial,Bold"/>
                <a:cs typeface="IBIDQC+Arial,Bold"/>
              </a:rPr>
              <a:t>benda</a:t>
            </a:r>
            <a:r>
              <a:rPr sz="1400" b="1" spc="721" dirty="0">
                <a:solidFill>
                  <a:srgbClr val="000000"/>
                </a:solidFill>
                <a:latin typeface="IBIDQC+Arial,Bold"/>
                <a:cs typeface="IBIDQC+Arial,Bold"/>
              </a:rPr>
              <a:t> </a:t>
            </a:r>
            <a:r>
              <a:rPr sz="1400" b="1" dirty="0">
                <a:solidFill>
                  <a:srgbClr val="000000"/>
                </a:solidFill>
                <a:latin typeface="IBIDQC+Arial,Bold"/>
                <a:cs typeface="IBIDQC+Arial,Bold"/>
              </a:rPr>
              <a:t>jamak</a:t>
            </a:r>
            <a:r>
              <a:rPr sz="1400" dirty="0">
                <a:solidFill>
                  <a:srgbClr val="000000"/>
                </a:solidFill>
                <a:latin typeface="PEELPA+Arial"/>
                <a:cs typeface="PEELPA+Arial"/>
              </a:rPr>
              <a:t>,</a:t>
            </a:r>
            <a:r>
              <a:rPr sz="1400" spc="690" dirty="0">
                <a:solidFill>
                  <a:srgbClr val="000000"/>
                </a:solidFill>
                <a:latin typeface="PEELPA+Arial"/>
                <a:cs typeface="PEELPA+Arial"/>
              </a:rPr>
              <a:t> </a:t>
            </a:r>
            <a:r>
              <a:rPr sz="1400" dirty="0">
                <a:solidFill>
                  <a:srgbClr val="000000"/>
                </a:solidFill>
                <a:latin typeface="PEELPA+Arial"/>
                <a:cs typeface="PEELPA+Arial"/>
              </a:rPr>
              <a:t>misalnya</a:t>
            </a:r>
          </a:p>
          <a:p>
            <a:pPr marL="0" marR="0" algn="just">
              <a:lnSpc>
                <a:spcPts val="1461"/>
              </a:lnSpc>
              <a:spcBef>
                <a:spcPts val="74"/>
              </a:spcBef>
              <a:spcAft>
                <a:spcPts val="0"/>
              </a:spcAft>
            </a:pPr>
            <a:r>
              <a:rPr sz="1400" b="1" i="1" dirty="0">
                <a:solidFill>
                  <a:srgbClr val="000000"/>
                </a:solidFill>
                <a:latin typeface="SHRNGF+Arial,BoldItalic"/>
                <a:cs typeface="SHRNGF+Arial,BoldItalic"/>
              </a:rPr>
              <a:t>Mahasiswa</a:t>
            </a:r>
            <a:r>
              <a:rPr sz="1400" dirty="0">
                <a:solidFill>
                  <a:srgbClr val="000000"/>
                </a:solidFill>
                <a:latin typeface="PEELPA+Arial"/>
                <a:cs typeface="PEELPA+Arial"/>
              </a:rPr>
              <a:t>.</a:t>
            </a:r>
          </a:p>
        </p:txBody>
      </p:sp>
      <p:sp>
        <p:nvSpPr>
          <p:cNvPr id="14" name="object 14"/>
          <p:cNvSpPr txBox="1"/>
          <p:nvPr/>
        </p:nvSpPr>
        <p:spPr>
          <a:xfrm>
            <a:off x="599183" y="7744140"/>
            <a:ext cx="6599386" cy="101309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461"/>
              </a:lnSpc>
              <a:spcBef>
                <a:spcPts val="0"/>
              </a:spcBef>
              <a:spcAft>
                <a:spcPts val="0"/>
              </a:spcAft>
            </a:pPr>
            <a:r>
              <a:rPr sz="1600" dirty="0">
                <a:solidFill>
                  <a:srgbClr val="000000"/>
                </a:solidFill>
                <a:latin typeface="PEELPA+Arial"/>
                <a:cs typeface="PEELPA+Arial"/>
              </a:rPr>
              <a:t>Data</a:t>
            </a:r>
            <a:r>
              <a:rPr sz="1600" spc="1381" dirty="0">
                <a:solidFill>
                  <a:srgbClr val="000000"/>
                </a:solidFill>
                <a:latin typeface="PEELPA+Arial"/>
                <a:cs typeface="PEELPA+Arial"/>
              </a:rPr>
              <a:t> </a:t>
            </a:r>
            <a:r>
              <a:rPr sz="1600" dirty="0">
                <a:solidFill>
                  <a:srgbClr val="000000"/>
                </a:solidFill>
                <a:latin typeface="PEELPA+Arial"/>
                <a:cs typeface="PEELPA+Arial"/>
              </a:rPr>
              <a:t>store</a:t>
            </a:r>
            <a:r>
              <a:rPr sz="1600" spc="1347" dirty="0">
                <a:solidFill>
                  <a:srgbClr val="000000"/>
                </a:solidFill>
                <a:latin typeface="PEELPA+Arial"/>
                <a:cs typeface="PEELPA+Arial"/>
              </a:rPr>
              <a:t> </a:t>
            </a:r>
            <a:r>
              <a:rPr sz="1600" dirty="0">
                <a:solidFill>
                  <a:srgbClr val="000000"/>
                </a:solidFill>
                <a:latin typeface="PEELPA+Arial"/>
                <a:cs typeface="PEELPA+Arial"/>
              </a:rPr>
              <a:t>ini</a:t>
            </a:r>
            <a:r>
              <a:rPr sz="1600" spc="1355" dirty="0">
                <a:solidFill>
                  <a:srgbClr val="000000"/>
                </a:solidFill>
                <a:latin typeface="PEELPA+Arial"/>
                <a:cs typeface="PEELPA+Arial"/>
              </a:rPr>
              <a:t> </a:t>
            </a:r>
            <a:r>
              <a:rPr sz="1600" dirty="0">
                <a:solidFill>
                  <a:srgbClr val="000000"/>
                </a:solidFill>
                <a:latin typeface="PEELPA+Arial"/>
                <a:cs typeface="PEELPA+Arial"/>
              </a:rPr>
              <a:t>biasanya</a:t>
            </a:r>
            <a:r>
              <a:rPr sz="1600" spc="1376" dirty="0">
                <a:solidFill>
                  <a:srgbClr val="000000"/>
                </a:solidFill>
                <a:latin typeface="PEELPA+Arial"/>
                <a:cs typeface="PEELPA+Arial"/>
              </a:rPr>
              <a:t> </a:t>
            </a:r>
            <a:r>
              <a:rPr sz="1600" dirty="0">
                <a:solidFill>
                  <a:srgbClr val="000000"/>
                </a:solidFill>
                <a:latin typeface="PEELPA+Arial"/>
                <a:cs typeface="PEELPA+Arial"/>
              </a:rPr>
              <a:t>berkaitan</a:t>
            </a:r>
            <a:r>
              <a:rPr sz="1600" spc="1373" dirty="0">
                <a:solidFill>
                  <a:srgbClr val="000000"/>
                </a:solidFill>
                <a:latin typeface="PEELPA+Arial"/>
                <a:cs typeface="PEELPA+Arial"/>
              </a:rPr>
              <a:t> </a:t>
            </a:r>
            <a:r>
              <a:rPr sz="1600" dirty="0">
                <a:solidFill>
                  <a:srgbClr val="000000"/>
                </a:solidFill>
                <a:latin typeface="PEELPA+Arial"/>
                <a:cs typeface="PEELPA+Arial"/>
              </a:rPr>
              <a:t>dengan</a:t>
            </a:r>
            <a:r>
              <a:rPr sz="1600" spc="1302" dirty="0">
                <a:solidFill>
                  <a:srgbClr val="000000"/>
                </a:solidFill>
                <a:latin typeface="PEELPA+Arial"/>
                <a:cs typeface="PEELPA+Arial"/>
              </a:rPr>
              <a:t> </a:t>
            </a:r>
            <a:r>
              <a:rPr sz="1600" dirty="0">
                <a:solidFill>
                  <a:srgbClr val="000000"/>
                </a:solidFill>
                <a:latin typeface="PEELPA+Arial"/>
                <a:cs typeface="PEELPA+Arial"/>
              </a:rPr>
              <a:t>penyimpanan-</a:t>
            </a:r>
          </a:p>
          <a:p>
            <a:pPr marL="0" marR="0">
              <a:lnSpc>
                <a:spcPts val="1461"/>
              </a:lnSpc>
              <a:spcBef>
                <a:spcPts val="50"/>
              </a:spcBef>
              <a:spcAft>
                <a:spcPts val="0"/>
              </a:spcAft>
            </a:pPr>
            <a:r>
              <a:rPr sz="1600" dirty="0">
                <a:solidFill>
                  <a:srgbClr val="000000"/>
                </a:solidFill>
                <a:latin typeface="PEELPA+Arial"/>
                <a:cs typeface="PEELPA+Arial"/>
              </a:rPr>
              <a:t>penyimpanan,</a:t>
            </a:r>
            <a:r>
              <a:rPr sz="1600" spc="523" dirty="0">
                <a:solidFill>
                  <a:srgbClr val="000000"/>
                </a:solidFill>
                <a:latin typeface="PEELPA+Arial"/>
                <a:cs typeface="PEELPA+Arial"/>
              </a:rPr>
              <a:t> </a:t>
            </a:r>
            <a:r>
              <a:rPr sz="1600" dirty="0">
                <a:solidFill>
                  <a:srgbClr val="000000"/>
                </a:solidFill>
                <a:latin typeface="PEELPA+Arial"/>
                <a:cs typeface="PEELPA+Arial"/>
              </a:rPr>
              <a:t>seperti</a:t>
            </a:r>
            <a:r>
              <a:rPr sz="1600" spc="475" dirty="0">
                <a:solidFill>
                  <a:srgbClr val="000000"/>
                </a:solidFill>
                <a:latin typeface="PEELPA+Arial"/>
                <a:cs typeface="PEELPA+Arial"/>
              </a:rPr>
              <a:t> </a:t>
            </a:r>
            <a:r>
              <a:rPr sz="1600" dirty="0">
                <a:solidFill>
                  <a:srgbClr val="000000"/>
                </a:solidFill>
                <a:latin typeface="PEELPA+Arial"/>
                <a:cs typeface="PEELPA+Arial"/>
              </a:rPr>
              <a:t>file</a:t>
            </a:r>
            <a:r>
              <a:rPr sz="1600" spc="534" dirty="0">
                <a:solidFill>
                  <a:srgbClr val="000000"/>
                </a:solidFill>
                <a:latin typeface="PEELPA+Arial"/>
                <a:cs typeface="PEELPA+Arial"/>
              </a:rPr>
              <a:t> </a:t>
            </a:r>
            <a:r>
              <a:rPr sz="1600" dirty="0">
                <a:solidFill>
                  <a:srgbClr val="000000"/>
                </a:solidFill>
                <a:latin typeface="PEELPA+Arial"/>
                <a:cs typeface="PEELPA+Arial"/>
              </a:rPr>
              <a:t>atau</a:t>
            </a:r>
            <a:r>
              <a:rPr sz="1600" spc="517" dirty="0">
                <a:solidFill>
                  <a:srgbClr val="000000"/>
                </a:solidFill>
                <a:latin typeface="PEELPA+Arial"/>
                <a:cs typeface="PEELPA+Arial"/>
              </a:rPr>
              <a:t> </a:t>
            </a:r>
            <a:r>
              <a:rPr sz="1600" dirty="0">
                <a:solidFill>
                  <a:srgbClr val="000000"/>
                </a:solidFill>
                <a:latin typeface="PEELPA+Arial"/>
                <a:cs typeface="PEELPA+Arial"/>
              </a:rPr>
              <a:t>database</a:t>
            </a:r>
            <a:r>
              <a:rPr sz="1600" spc="538" dirty="0">
                <a:solidFill>
                  <a:srgbClr val="000000"/>
                </a:solidFill>
                <a:latin typeface="PEELPA+Arial"/>
                <a:cs typeface="PEELPA+Arial"/>
              </a:rPr>
              <a:t> </a:t>
            </a:r>
            <a:r>
              <a:rPr sz="1600" dirty="0">
                <a:solidFill>
                  <a:srgbClr val="000000"/>
                </a:solidFill>
                <a:latin typeface="PEELPA+Arial"/>
                <a:cs typeface="PEELPA+Arial"/>
              </a:rPr>
              <a:t>yang</a:t>
            </a:r>
            <a:r>
              <a:rPr sz="1600" spc="542" dirty="0">
                <a:solidFill>
                  <a:srgbClr val="000000"/>
                </a:solidFill>
                <a:latin typeface="PEELPA+Arial"/>
                <a:cs typeface="PEELPA+Arial"/>
              </a:rPr>
              <a:t> </a:t>
            </a:r>
            <a:r>
              <a:rPr sz="1600" dirty="0">
                <a:solidFill>
                  <a:srgbClr val="000000"/>
                </a:solidFill>
                <a:latin typeface="PEELPA+Arial"/>
                <a:cs typeface="PEELPA+Arial"/>
              </a:rPr>
              <a:t>berkaitan</a:t>
            </a:r>
            <a:r>
              <a:rPr sz="1600" spc="538" dirty="0">
                <a:solidFill>
                  <a:srgbClr val="000000"/>
                </a:solidFill>
                <a:latin typeface="PEELPA+Arial"/>
                <a:cs typeface="PEELPA+Arial"/>
              </a:rPr>
              <a:t> </a:t>
            </a:r>
            <a:r>
              <a:rPr sz="1600" dirty="0">
                <a:solidFill>
                  <a:srgbClr val="000000"/>
                </a:solidFill>
                <a:latin typeface="PEELPA+Arial"/>
                <a:cs typeface="PEELPA+Arial"/>
              </a:rPr>
              <a:t>dengan</a:t>
            </a:r>
          </a:p>
          <a:p>
            <a:pPr marL="0" marR="0">
              <a:lnSpc>
                <a:spcPts val="1461"/>
              </a:lnSpc>
              <a:spcBef>
                <a:spcPts val="50"/>
              </a:spcBef>
              <a:spcAft>
                <a:spcPts val="0"/>
              </a:spcAft>
            </a:pPr>
            <a:r>
              <a:rPr sz="1600" dirty="0">
                <a:solidFill>
                  <a:srgbClr val="000000"/>
                </a:solidFill>
                <a:latin typeface="PEELPA+Arial"/>
                <a:cs typeface="PEELPA+Arial"/>
              </a:rPr>
              <a:t>penyimpanan</a:t>
            </a:r>
            <a:r>
              <a:rPr sz="1600" spc="18" dirty="0">
                <a:solidFill>
                  <a:srgbClr val="000000"/>
                </a:solidFill>
                <a:latin typeface="PEELPA+Arial"/>
                <a:cs typeface="PEELPA+Arial"/>
              </a:rPr>
              <a:t> </a:t>
            </a:r>
            <a:r>
              <a:rPr sz="1600" dirty="0">
                <a:solidFill>
                  <a:srgbClr val="000000"/>
                </a:solidFill>
                <a:latin typeface="PEELPA+Arial"/>
                <a:cs typeface="PEELPA+Arial"/>
              </a:rPr>
              <a:t>secara</a:t>
            </a:r>
            <a:r>
              <a:rPr sz="1600" spc="36" dirty="0">
                <a:solidFill>
                  <a:srgbClr val="000000"/>
                </a:solidFill>
                <a:latin typeface="PEELPA+Arial"/>
                <a:cs typeface="PEELPA+Arial"/>
              </a:rPr>
              <a:t> </a:t>
            </a:r>
            <a:r>
              <a:rPr dirty="0">
                <a:solidFill>
                  <a:srgbClr val="000000"/>
                </a:solidFill>
                <a:latin typeface="PEELPA+Arial"/>
                <a:cs typeface="PEELPA+Arial"/>
              </a:rPr>
              <a:t>komputerisasi</a:t>
            </a:r>
            <a:r>
              <a:rPr sz="1600" dirty="0">
                <a:solidFill>
                  <a:srgbClr val="000000"/>
                </a:solidFill>
                <a:latin typeface="PEELPA+Arial"/>
                <a:cs typeface="PEELPA+Arial"/>
              </a:rPr>
              <a:t>,</a:t>
            </a:r>
            <a:r>
              <a:rPr sz="1600" spc="18" dirty="0">
                <a:solidFill>
                  <a:srgbClr val="000000"/>
                </a:solidFill>
                <a:latin typeface="PEELPA+Arial"/>
                <a:cs typeface="PEELPA+Arial"/>
              </a:rPr>
              <a:t> </a:t>
            </a:r>
            <a:r>
              <a:rPr sz="1600" dirty="0">
                <a:solidFill>
                  <a:srgbClr val="000000"/>
                </a:solidFill>
                <a:latin typeface="PEELPA+Arial"/>
                <a:cs typeface="PEELPA+Arial"/>
              </a:rPr>
              <a:t>misalnya</a:t>
            </a:r>
            <a:r>
              <a:rPr sz="1600" spc="20" dirty="0">
                <a:solidFill>
                  <a:srgbClr val="000000"/>
                </a:solidFill>
                <a:latin typeface="PEELPA+Arial"/>
                <a:cs typeface="PEELPA+Arial"/>
              </a:rPr>
              <a:t> </a:t>
            </a:r>
            <a:r>
              <a:rPr sz="1600" spc="-10" dirty="0">
                <a:solidFill>
                  <a:srgbClr val="000000"/>
                </a:solidFill>
                <a:latin typeface="PEELPA+Arial"/>
                <a:cs typeface="PEELPA+Arial"/>
              </a:rPr>
              <a:t>file</a:t>
            </a:r>
            <a:r>
              <a:rPr sz="1600" spc="50" dirty="0">
                <a:solidFill>
                  <a:srgbClr val="000000"/>
                </a:solidFill>
                <a:latin typeface="PEELPA+Arial"/>
                <a:cs typeface="PEELPA+Arial"/>
              </a:rPr>
              <a:t> </a:t>
            </a:r>
            <a:r>
              <a:rPr sz="1600" spc="10" dirty="0">
                <a:solidFill>
                  <a:srgbClr val="000000"/>
                </a:solidFill>
                <a:latin typeface="PEELPA+Arial"/>
                <a:cs typeface="PEELPA+Arial"/>
              </a:rPr>
              <a:t>disket, </a:t>
            </a:r>
            <a:r>
              <a:rPr sz="1600" spc="-18" dirty="0">
                <a:solidFill>
                  <a:srgbClr val="000000"/>
                </a:solidFill>
                <a:latin typeface="PEELPA+Arial"/>
                <a:cs typeface="PEELPA+Arial"/>
              </a:rPr>
              <a:t>file</a:t>
            </a:r>
            <a:r>
              <a:rPr sz="1600" spc="57" dirty="0">
                <a:solidFill>
                  <a:srgbClr val="000000"/>
                </a:solidFill>
                <a:latin typeface="PEELPA+Arial"/>
                <a:cs typeface="PEELPA+Arial"/>
              </a:rPr>
              <a:t> </a:t>
            </a:r>
            <a:r>
              <a:rPr sz="1600" spc="10" dirty="0">
                <a:solidFill>
                  <a:srgbClr val="000000"/>
                </a:solidFill>
                <a:latin typeface="PEELPA+Arial"/>
                <a:cs typeface="PEELPA+Arial"/>
              </a:rPr>
              <a:t>harddisk,</a:t>
            </a:r>
          </a:p>
          <a:p>
            <a:pPr marL="0" marR="0">
              <a:lnSpc>
                <a:spcPts val="1461"/>
              </a:lnSpc>
              <a:spcBef>
                <a:spcPts val="50"/>
              </a:spcBef>
              <a:spcAft>
                <a:spcPts val="0"/>
              </a:spcAft>
            </a:pPr>
            <a:r>
              <a:rPr sz="1600" spc="-10" dirty="0">
                <a:solidFill>
                  <a:srgbClr val="000000"/>
                </a:solidFill>
                <a:latin typeface="PEELPA+Arial"/>
                <a:cs typeface="PEELPA+Arial"/>
              </a:rPr>
              <a:t>file</a:t>
            </a:r>
            <a:r>
              <a:rPr sz="1600" spc="338" dirty="0">
                <a:solidFill>
                  <a:srgbClr val="000000"/>
                </a:solidFill>
                <a:latin typeface="PEELPA+Arial"/>
                <a:cs typeface="PEELPA+Arial"/>
              </a:rPr>
              <a:t> </a:t>
            </a:r>
            <a:r>
              <a:rPr sz="1600" dirty="0">
                <a:solidFill>
                  <a:srgbClr val="000000"/>
                </a:solidFill>
                <a:latin typeface="PEELPA+Arial"/>
                <a:cs typeface="PEELPA+Arial"/>
              </a:rPr>
              <a:t>pita</a:t>
            </a:r>
            <a:r>
              <a:rPr sz="1600" spc="290" dirty="0">
                <a:solidFill>
                  <a:srgbClr val="000000"/>
                </a:solidFill>
                <a:latin typeface="PEELPA+Arial"/>
                <a:cs typeface="PEELPA+Arial"/>
              </a:rPr>
              <a:t> </a:t>
            </a:r>
            <a:r>
              <a:rPr sz="1600" dirty="0">
                <a:solidFill>
                  <a:srgbClr val="000000"/>
                </a:solidFill>
                <a:latin typeface="PEELPA+Arial"/>
                <a:cs typeface="PEELPA+Arial"/>
              </a:rPr>
              <a:t>magnetik.</a:t>
            </a:r>
            <a:r>
              <a:rPr sz="1600" spc="268" dirty="0">
                <a:solidFill>
                  <a:srgbClr val="000000"/>
                </a:solidFill>
                <a:latin typeface="PEELPA+Arial"/>
                <a:cs typeface="PEELPA+Arial"/>
              </a:rPr>
              <a:t> </a:t>
            </a:r>
            <a:r>
              <a:rPr sz="1600" dirty="0">
                <a:solidFill>
                  <a:srgbClr val="000000"/>
                </a:solidFill>
                <a:latin typeface="PEELPA+Arial"/>
                <a:cs typeface="PEELPA+Arial"/>
              </a:rPr>
              <a:t>Data</a:t>
            </a:r>
            <a:r>
              <a:rPr sz="1600" spc="324" dirty="0">
                <a:solidFill>
                  <a:srgbClr val="000000"/>
                </a:solidFill>
                <a:latin typeface="PEELPA+Arial"/>
                <a:cs typeface="PEELPA+Arial"/>
              </a:rPr>
              <a:t> </a:t>
            </a:r>
            <a:r>
              <a:rPr sz="1600" dirty="0">
                <a:solidFill>
                  <a:srgbClr val="000000"/>
                </a:solidFill>
                <a:latin typeface="PEELPA+Arial"/>
                <a:cs typeface="PEELPA+Arial"/>
              </a:rPr>
              <a:t>store</a:t>
            </a:r>
            <a:r>
              <a:rPr sz="1600" spc="271" dirty="0">
                <a:solidFill>
                  <a:srgbClr val="000000"/>
                </a:solidFill>
                <a:latin typeface="PEELPA+Arial"/>
                <a:cs typeface="PEELPA+Arial"/>
              </a:rPr>
              <a:t> </a:t>
            </a:r>
            <a:r>
              <a:rPr sz="1600" spc="11" dirty="0">
                <a:solidFill>
                  <a:srgbClr val="000000"/>
                </a:solidFill>
                <a:latin typeface="PEELPA+Arial"/>
                <a:cs typeface="PEELPA+Arial"/>
              </a:rPr>
              <a:t>juga</a:t>
            </a:r>
            <a:r>
              <a:rPr sz="1600" spc="290" dirty="0">
                <a:solidFill>
                  <a:srgbClr val="000000"/>
                </a:solidFill>
                <a:latin typeface="PEELPA+Arial"/>
                <a:cs typeface="PEELPA+Arial"/>
              </a:rPr>
              <a:t> </a:t>
            </a:r>
            <a:r>
              <a:rPr sz="1600" dirty="0">
                <a:solidFill>
                  <a:srgbClr val="000000"/>
                </a:solidFill>
                <a:latin typeface="PEELPA+Arial"/>
                <a:cs typeface="PEELPA+Arial"/>
              </a:rPr>
              <a:t>berkaitan</a:t>
            </a:r>
            <a:r>
              <a:rPr sz="1600" spc="328" dirty="0">
                <a:solidFill>
                  <a:srgbClr val="000000"/>
                </a:solidFill>
                <a:latin typeface="PEELPA+Arial"/>
                <a:cs typeface="PEELPA+Arial"/>
              </a:rPr>
              <a:t> </a:t>
            </a:r>
            <a:r>
              <a:rPr sz="1600" dirty="0">
                <a:solidFill>
                  <a:srgbClr val="000000"/>
                </a:solidFill>
                <a:latin typeface="PEELPA+Arial"/>
                <a:cs typeface="PEELPA+Arial"/>
              </a:rPr>
              <a:t>dengan</a:t>
            </a:r>
            <a:r>
              <a:rPr sz="1600" spc="302" dirty="0">
                <a:solidFill>
                  <a:srgbClr val="000000"/>
                </a:solidFill>
                <a:latin typeface="PEELPA+Arial"/>
                <a:cs typeface="PEELPA+Arial"/>
              </a:rPr>
              <a:t> </a:t>
            </a:r>
            <a:r>
              <a:rPr sz="1600" dirty="0">
                <a:solidFill>
                  <a:srgbClr val="000000"/>
                </a:solidFill>
                <a:latin typeface="PEELPA+Arial"/>
                <a:cs typeface="PEELPA+Arial"/>
              </a:rPr>
              <a:t>penyimpanan</a:t>
            </a:r>
          </a:p>
          <a:p>
            <a:pPr marL="0" marR="0">
              <a:lnSpc>
                <a:spcPts val="1461"/>
              </a:lnSpc>
              <a:spcBef>
                <a:spcPts val="50"/>
              </a:spcBef>
              <a:spcAft>
                <a:spcPts val="0"/>
              </a:spcAft>
            </a:pPr>
            <a:r>
              <a:rPr sz="1600" dirty="0">
                <a:solidFill>
                  <a:srgbClr val="000000"/>
                </a:solidFill>
                <a:latin typeface="PEELPA+Arial"/>
                <a:cs typeface="PEELPA+Arial"/>
              </a:rPr>
              <a:t>secara</a:t>
            </a:r>
            <a:r>
              <a:rPr sz="1600" spc="-34" dirty="0">
                <a:solidFill>
                  <a:srgbClr val="000000"/>
                </a:solidFill>
                <a:latin typeface="PEELPA+Arial"/>
                <a:cs typeface="PEELPA+Arial"/>
              </a:rPr>
              <a:t> </a:t>
            </a:r>
            <a:r>
              <a:rPr sz="1600" spc="12" dirty="0">
                <a:solidFill>
                  <a:srgbClr val="000000"/>
                </a:solidFill>
                <a:latin typeface="PEELPA+Arial"/>
                <a:cs typeface="PEELPA+Arial"/>
              </a:rPr>
              <a:t>manual</a:t>
            </a:r>
            <a:r>
              <a:rPr sz="1600" spc="-17" dirty="0">
                <a:solidFill>
                  <a:srgbClr val="000000"/>
                </a:solidFill>
                <a:latin typeface="PEELPA+Arial"/>
                <a:cs typeface="PEELPA+Arial"/>
              </a:rPr>
              <a:t> </a:t>
            </a:r>
            <a:r>
              <a:rPr sz="1600" dirty="0">
                <a:solidFill>
                  <a:srgbClr val="000000"/>
                </a:solidFill>
                <a:latin typeface="PEELPA+Arial"/>
                <a:cs typeface="PEELPA+Arial"/>
              </a:rPr>
              <a:t>seperti</a:t>
            </a:r>
            <a:r>
              <a:rPr sz="1600" spc="-31" dirty="0">
                <a:solidFill>
                  <a:srgbClr val="000000"/>
                </a:solidFill>
                <a:latin typeface="PEELPA+Arial"/>
                <a:cs typeface="PEELPA+Arial"/>
              </a:rPr>
              <a:t> </a:t>
            </a:r>
            <a:r>
              <a:rPr sz="1600" spc="12" dirty="0">
                <a:solidFill>
                  <a:srgbClr val="000000"/>
                </a:solidFill>
                <a:latin typeface="PEELPA+Arial"/>
                <a:cs typeface="PEELPA+Arial"/>
              </a:rPr>
              <a:t>buku</a:t>
            </a:r>
            <a:r>
              <a:rPr sz="1600" spc="15" dirty="0">
                <a:solidFill>
                  <a:srgbClr val="000000"/>
                </a:solidFill>
                <a:latin typeface="PEELPA+Arial"/>
                <a:cs typeface="PEELPA+Arial"/>
              </a:rPr>
              <a:t> </a:t>
            </a:r>
            <a:r>
              <a:rPr sz="1600" dirty="0">
                <a:solidFill>
                  <a:srgbClr val="000000"/>
                </a:solidFill>
                <a:latin typeface="PEELPA+Arial"/>
                <a:cs typeface="PEELPA+Arial"/>
              </a:rPr>
              <a:t>alamat, file</a:t>
            </a:r>
            <a:r>
              <a:rPr sz="1600" spc="40" dirty="0">
                <a:solidFill>
                  <a:srgbClr val="000000"/>
                </a:solidFill>
                <a:latin typeface="PEELPA+Arial"/>
                <a:cs typeface="PEELPA+Arial"/>
              </a:rPr>
              <a:t> </a:t>
            </a:r>
            <a:r>
              <a:rPr sz="1600" dirty="0">
                <a:solidFill>
                  <a:srgbClr val="000000"/>
                </a:solidFill>
                <a:latin typeface="PEELPA+Arial"/>
                <a:cs typeface="PEELPA+Arial"/>
              </a:rPr>
              <a:t>folder,</a:t>
            </a:r>
            <a:r>
              <a:rPr sz="1600" spc="-31" dirty="0">
                <a:solidFill>
                  <a:srgbClr val="000000"/>
                </a:solidFill>
                <a:latin typeface="PEELPA+Arial"/>
                <a:cs typeface="PEELPA+Arial"/>
              </a:rPr>
              <a:t> </a:t>
            </a:r>
            <a:r>
              <a:rPr sz="1600" spc="18" dirty="0">
                <a:solidFill>
                  <a:srgbClr val="000000"/>
                </a:solidFill>
                <a:latin typeface="PEELPA+Arial"/>
                <a:cs typeface="PEELPA+Arial"/>
              </a:rPr>
              <a:t>dan</a:t>
            </a:r>
            <a:r>
              <a:rPr sz="1600" spc="-15" dirty="0">
                <a:solidFill>
                  <a:srgbClr val="000000"/>
                </a:solidFill>
                <a:latin typeface="PEELPA+Arial"/>
                <a:cs typeface="PEELPA+Arial"/>
              </a:rPr>
              <a:t> </a:t>
            </a:r>
            <a:r>
              <a:rPr sz="1600" dirty="0">
                <a:solidFill>
                  <a:srgbClr val="000000"/>
                </a:solidFill>
                <a:latin typeface="PEELPA+Arial"/>
                <a:cs typeface="PEELPA+Arial"/>
              </a:rPr>
              <a:t>agenda.</a:t>
            </a:r>
          </a:p>
        </p:txBody>
      </p:sp>
      <p:sp>
        <p:nvSpPr>
          <p:cNvPr id="15" name="object 15"/>
          <p:cNvSpPr txBox="1"/>
          <p:nvPr/>
        </p:nvSpPr>
        <p:spPr>
          <a:xfrm>
            <a:off x="1402080" y="9168903"/>
            <a:ext cx="2055658" cy="31539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061"/>
              </a:lnSpc>
              <a:spcBef>
                <a:spcPts val="0"/>
              </a:spcBef>
              <a:spcAft>
                <a:spcPts val="0"/>
              </a:spcAft>
            </a:pPr>
            <a:r>
              <a:rPr sz="950" i="1" dirty="0">
                <a:solidFill>
                  <a:srgbClr val="000000"/>
                </a:solidFill>
                <a:latin typeface="GCINAM+Arial,Italic"/>
                <a:cs typeface="GCINAM+Arial,Italic"/>
              </a:rPr>
              <a:t>Analisis dan Perancangan Sistem</a:t>
            </a:r>
          </a:p>
        </p:txBody>
      </p:sp>
      <p:sp>
        <p:nvSpPr>
          <p:cNvPr id="16" name="object 16"/>
          <p:cNvSpPr txBox="1"/>
          <p:nvPr/>
        </p:nvSpPr>
        <p:spPr>
          <a:xfrm>
            <a:off x="5876119" y="9168903"/>
            <a:ext cx="756375" cy="31539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061"/>
              </a:lnSpc>
              <a:spcBef>
                <a:spcPts val="0"/>
              </a:spcBef>
              <a:spcAft>
                <a:spcPts val="0"/>
              </a:spcAft>
            </a:pPr>
            <a:r>
              <a:rPr sz="950" i="1" dirty="0">
                <a:solidFill>
                  <a:srgbClr val="000000"/>
                </a:solidFill>
                <a:latin typeface="GCINAM+Arial,Italic"/>
                <a:cs typeface="GCINAM+Arial,Italic"/>
              </a:rPr>
              <a:t>Halaman 4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ject 1"/>
          <p:cNvSpPr/>
          <p:nvPr/>
        </p:nvSpPr>
        <p:spPr>
          <a:xfrm>
            <a:off x="1383779" y="9165335"/>
            <a:ext cx="5209031" cy="609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" name="object 2"/>
          <p:cNvSpPr/>
          <p:nvPr/>
        </p:nvSpPr>
        <p:spPr>
          <a:xfrm>
            <a:off x="1697735" y="5361444"/>
            <a:ext cx="1295400" cy="86257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2734055" y="5020055"/>
            <a:ext cx="685787" cy="1270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2734055" y="5279148"/>
            <a:ext cx="685787" cy="1270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4276344" y="5364479"/>
            <a:ext cx="1292352" cy="859535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5309603" y="5279148"/>
            <a:ext cx="688847" cy="1270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5309603" y="5020055"/>
            <a:ext cx="688847" cy="1270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9" name="object 9"/>
          <p:cNvSpPr txBox="1"/>
          <p:nvPr/>
        </p:nvSpPr>
        <p:spPr>
          <a:xfrm>
            <a:off x="1402079" y="861497"/>
            <a:ext cx="5953125" cy="17865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461"/>
              </a:lnSpc>
              <a:spcBef>
                <a:spcPts val="0"/>
              </a:spcBef>
              <a:spcAft>
                <a:spcPts val="0"/>
              </a:spcAft>
            </a:pPr>
            <a:r>
              <a:rPr sz="1300" dirty="0">
                <a:solidFill>
                  <a:srgbClr val="000000"/>
                </a:solidFill>
                <a:latin typeface="PEELPA+Arial"/>
                <a:cs typeface="PEELPA+Arial"/>
              </a:rPr>
              <a:t>Suatu</a:t>
            </a:r>
            <a:r>
              <a:rPr sz="1300" spc="711" dirty="0">
                <a:solidFill>
                  <a:srgbClr val="000000"/>
                </a:solidFill>
                <a:latin typeface="PEELPA+Arial"/>
                <a:cs typeface="PEELPA+Arial"/>
              </a:rPr>
              <a:t> </a:t>
            </a:r>
            <a:r>
              <a:rPr sz="1300" dirty="0">
                <a:solidFill>
                  <a:srgbClr val="000000"/>
                </a:solidFill>
                <a:latin typeface="PEELPA+Arial"/>
                <a:cs typeface="PEELPA+Arial"/>
              </a:rPr>
              <a:t>data</a:t>
            </a:r>
            <a:r>
              <a:rPr sz="1300" spc="648" dirty="0">
                <a:solidFill>
                  <a:srgbClr val="000000"/>
                </a:solidFill>
                <a:latin typeface="PEELPA+Arial"/>
                <a:cs typeface="PEELPA+Arial"/>
              </a:rPr>
              <a:t> </a:t>
            </a:r>
            <a:r>
              <a:rPr sz="1300" dirty="0">
                <a:solidFill>
                  <a:srgbClr val="000000"/>
                </a:solidFill>
                <a:latin typeface="PEELPA+Arial"/>
                <a:cs typeface="PEELPA+Arial"/>
              </a:rPr>
              <a:t>store</a:t>
            </a:r>
            <a:r>
              <a:rPr sz="1300" spc="688" dirty="0">
                <a:solidFill>
                  <a:srgbClr val="000000"/>
                </a:solidFill>
                <a:latin typeface="PEELPA+Arial"/>
                <a:cs typeface="PEELPA+Arial"/>
              </a:rPr>
              <a:t> </a:t>
            </a:r>
            <a:r>
              <a:rPr sz="1300" dirty="0">
                <a:solidFill>
                  <a:srgbClr val="000000"/>
                </a:solidFill>
                <a:latin typeface="PEELPA+Arial"/>
                <a:cs typeface="PEELPA+Arial"/>
              </a:rPr>
              <a:t>dihubungkan</a:t>
            </a:r>
            <a:r>
              <a:rPr sz="1300" spc="678" dirty="0">
                <a:solidFill>
                  <a:srgbClr val="000000"/>
                </a:solidFill>
                <a:latin typeface="PEELPA+Arial"/>
                <a:cs typeface="PEELPA+Arial"/>
              </a:rPr>
              <a:t> </a:t>
            </a:r>
            <a:r>
              <a:rPr sz="1300" dirty="0">
                <a:solidFill>
                  <a:srgbClr val="000000"/>
                </a:solidFill>
                <a:latin typeface="PEELPA+Arial"/>
                <a:cs typeface="PEELPA+Arial"/>
              </a:rPr>
              <a:t>dengan</a:t>
            </a:r>
            <a:r>
              <a:rPr sz="1300" spc="686" dirty="0">
                <a:solidFill>
                  <a:srgbClr val="000000"/>
                </a:solidFill>
                <a:latin typeface="PEELPA+Arial"/>
                <a:cs typeface="PEELPA+Arial"/>
              </a:rPr>
              <a:t> </a:t>
            </a:r>
            <a:r>
              <a:rPr sz="1300" dirty="0">
                <a:solidFill>
                  <a:srgbClr val="000000"/>
                </a:solidFill>
                <a:latin typeface="PEELPA+Arial"/>
                <a:cs typeface="PEELPA+Arial"/>
              </a:rPr>
              <a:t>alur</a:t>
            </a:r>
            <a:r>
              <a:rPr sz="1300" spc="671" dirty="0">
                <a:solidFill>
                  <a:srgbClr val="000000"/>
                </a:solidFill>
                <a:latin typeface="PEELPA+Arial"/>
                <a:cs typeface="PEELPA+Arial"/>
              </a:rPr>
              <a:t> </a:t>
            </a:r>
            <a:r>
              <a:rPr sz="1300" dirty="0">
                <a:solidFill>
                  <a:srgbClr val="000000"/>
                </a:solidFill>
                <a:latin typeface="PEELPA+Arial"/>
                <a:cs typeface="PEELPA+Arial"/>
              </a:rPr>
              <a:t>data</a:t>
            </a:r>
            <a:r>
              <a:rPr sz="1300" spc="640" dirty="0">
                <a:solidFill>
                  <a:srgbClr val="000000"/>
                </a:solidFill>
                <a:latin typeface="PEELPA+Arial"/>
                <a:cs typeface="PEELPA+Arial"/>
              </a:rPr>
              <a:t> </a:t>
            </a:r>
            <a:r>
              <a:rPr sz="1300" b="1" dirty="0">
                <a:solidFill>
                  <a:srgbClr val="000000"/>
                </a:solidFill>
                <a:latin typeface="IBIDQC+Arial,Bold"/>
                <a:cs typeface="IBIDQC+Arial,Bold"/>
              </a:rPr>
              <a:t>hanya</a:t>
            </a:r>
            <a:r>
              <a:rPr sz="1300" b="1" spc="644" dirty="0">
                <a:solidFill>
                  <a:srgbClr val="000000"/>
                </a:solidFill>
                <a:latin typeface="IBIDQC+Arial,Bold"/>
                <a:cs typeface="IBIDQC+Arial,Bold"/>
              </a:rPr>
              <a:t> </a:t>
            </a:r>
            <a:r>
              <a:rPr sz="1300" b="1" dirty="0">
                <a:solidFill>
                  <a:srgbClr val="000000"/>
                </a:solidFill>
                <a:latin typeface="IBIDQC+Arial,Bold"/>
                <a:cs typeface="IBIDQC+Arial,Bold"/>
              </a:rPr>
              <a:t>pada</a:t>
            </a:r>
          </a:p>
          <a:p>
            <a:pPr marL="0" marR="0">
              <a:lnSpc>
                <a:spcPts val="1461"/>
              </a:lnSpc>
              <a:spcBef>
                <a:spcPts val="50"/>
              </a:spcBef>
              <a:spcAft>
                <a:spcPts val="0"/>
              </a:spcAft>
            </a:pPr>
            <a:r>
              <a:rPr sz="1300" b="1" dirty="0">
                <a:solidFill>
                  <a:srgbClr val="000000"/>
                </a:solidFill>
                <a:latin typeface="IBIDQC+Arial,Bold"/>
                <a:cs typeface="IBIDQC+Arial,Bold"/>
              </a:rPr>
              <a:t>komponen</a:t>
            </a:r>
            <a:r>
              <a:rPr sz="1300" b="1" spc="127" dirty="0">
                <a:solidFill>
                  <a:srgbClr val="000000"/>
                </a:solidFill>
                <a:latin typeface="IBIDQC+Arial,Bold"/>
                <a:cs typeface="IBIDQC+Arial,Bold"/>
              </a:rPr>
              <a:t> </a:t>
            </a:r>
            <a:r>
              <a:rPr sz="1300" b="1" dirty="0">
                <a:solidFill>
                  <a:srgbClr val="000000"/>
                </a:solidFill>
                <a:latin typeface="IBIDQC+Arial,Bold"/>
                <a:cs typeface="IBIDQC+Arial,Bold"/>
              </a:rPr>
              <a:t>proses</a:t>
            </a:r>
            <a:r>
              <a:rPr sz="1300" dirty="0">
                <a:solidFill>
                  <a:srgbClr val="000000"/>
                </a:solidFill>
                <a:latin typeface="PEELPA+Arial"/>
                <a:cs typeface="PEELPA+Arial"/>
              </a:rPr>
              <a:t>,</a:t>
            </a:r>
            <a:r>
              <a:rPr sz="1300" spc="138" dirty="0">
                <a:solidFill>
                  <a:srgbClr val="000000"/>
                </a:solidFill>
                <a:latin typeface="PEELPA+Arial"/>
                <a:cs typeface="PEELPA+Arial"/>
              </a:rPr>
              <a:t> </a:t>
            </a:r>
            <a:r>
              <a:rPr sz="1300" dirty="0">
                <a:solidFill>
                  <a:srgbClr val="000000"/>
                </a:solidFill>
                <a:latin typeface="PEELPA+Arial"/>
                <a:cs typeface="PEELPA+Arial"/>
              </a:rPr>
              <a:t>tidak</a:t>
            </a:r>
            <a:r>
              <a:rPr sz="1300" spc="161" dirty="0">
                <a:solidFill>
                  <a:srgbClr val="000000"/>
                </a:solidFill>
                <a:latin typeface="PEELPA+Arial"/>
                <a:cs typeface="PEELPA+Arial"/>
              </a:rPr>
              <a:t> </a:t>
            </a:r>
            <a:r>
              <a:rPr sz="1300" dirty="0">
                <a:solidFill>
                  <a:srgbClr val="000000"/>
                </a:solidFill>
                <a:latin typeface="PEELPA+Arial"/>
                <a:cs typeface="PEELPA+Arial"/>
              </a:rPr>
              <a:t>dengan</a:t>
            </a:r>
            <a:r>
              <a:rPr sz="1300" spc="127" dirty="0">
                <a:solidFill>
                  <a:srgbClr val="000000"/>
                </a:solidFill>
                <a:latin typeface="PEELPA+Arial"/>
                <a:cs typeface="PEELPA+Arial"/>
              </a:rPr>
              <a:t> </a:t>
            </a:r>
            <a:r>
              <a:rPr sz="1300" dirty="0">
                <a:solidFill>
                  <a:srgbClr val="000000"/>
                </a:solidFill>
                <a:latin typeface="PEELPA+Arial"/>
                <a:cs typeface="PEELPA+Arial"/>
              </a:rPr>
              <a:t>komponen</a:t>
            </a:r>
            <a:r>
              <a:rPr sz="1300" spc="103" dirty="0">
                <a:solidFill>
                  <a:srgbClr val="000000"/>
                </a:solidFill>
                <a:latin typeface="PEELPA+Arial"/>
                <a:cs typeface="PEELPA+Arial"/>
              </a:rPr>
              <a:t> </a:t>
            </a:r>
            <a:r>
              <a:rPr sz="1300" spc="20" dirty="0">
                <a:solidFill>
                  <a:srgbClr val="000000"/>
                </a:solidFill>
                <a:latin typeface="PEELPA+Arial"/>
                <a:cs typeface="PEELPA+Arial"/>
              </a:rPr>
              <a:t>DFD</a:t>
            </a:r>
            <a:r>
              <a:rPr sz="1300" spc="123" dirty="0">
                <a:solidFill>
                  <a:srgbClr val="000000"/>
                </a:solidFill>
                <a:latin typeface="PEELPA+Arial"/>
                <a:cs typeface="PEELPA+Arial"/>
              </a:rPr>
              <a:t> </a:t>
            </a:r>
            <a:r>
              <a:rPr sz="1300" dirty="0">
                <a:solidFill>
                  <a:srgbClr val="000000"/>
                </a:solidFill>
                <a:latin typeface="PEELPA+Arial"/>
                <a:cs typeface="PEELPA+Arial"/>
              </a:rPr>
              <a:t>lainnya.</a:t>
            </a:r>
            <a:r>
              <a:rPr sz="1300" spc="105" dirty="0">
                <a:solidFill>
                  <a:srgbClr val="000000"/>
                </a:solidFill>
                <a:latin typeface="PEELPA+Arial"/>
                <a:cs typeface="PEELPA+Arial"/>
              </a:rPr>
              <a:t> </a:t>
            </a:r>
            <a:r>
              <a:rPr sz="1300" dirty="0">
                <a:solidFill>
                  <a:srgbClr val="000000"/>
                </a:solidFill>
                <a:latin typeface="PEELPA+Arial"/>
                <a:cs typeface="PEELPA+Arial"/>
              </a:rPr>
              <a:t>Alur</a:t>
            </a:r>
            <a:r>
              <a:rPr sz="1300" spc="149" dirty="0">
                <a:solidFill>
                  <a:srgbClr val="000000"/>
                </a:solidFill>
                <a:latin typeface="PEELPA+Arial"/>
                <a:cs typeface="PEELPA+Arial"/>
              </a:rPr>
              <a:t> </a:t>
            </a:r>
            <a:r>
              <a:rPr sz="1300" dirty="0">
                <a:solidFill>
                  <a:srgbClr val="000000"/>
                </a:solidFill>
                <a:latin typeface="PEELPA+Arial"/>
                <a:cs typeface="PEELPA+Arial"/>
              </a:rPr>
              <a:t>data</a:t>
            </a:r>
          </a:p>
          <a:p>
            <a:pPr marL="0" marR="0">
              <a:lnSpc>
                <a:spcPts val="1461"/>
              </a:lnSpc>
              <a:spcBef>
                <a:spcPts val="74"/>
              </a:spcBef>
              <a:spcAft>
                <a:spcPts val="0"/>
              </a:spcAft>
            </a:pPr>
            <a:r>
              <a:rPr sz="1300" dirty="0">
                <a:solidFill>
                  <a:srgbClr val="000000"/>
                </a:solidFill>
                <a:latin typeface="PEELPA+Arial"/>
                <a:cs typeface="PEELPA+Arial"/>
              </a:rPr>
              <a:t>yang</a:t>
            </a:r>
            <a:r>
              <a:rPr sz="1300" spc="194" dirty="0">
                <a:solidFill>
                  <a:srgbClr val="000000"/>
                </a:solidFill>
                <a:latin typeface="PEELPA+Arial"/>
                <a:cs typeface="PEELPA+Arial"/>
              </a:rPr>
              <a:t> </a:t>
            </a:r>
            <a:r>
              <a:rPr sz="1300" dirty="0">
                <a:solidFill>
                  <a:srgbClr val="000000"/>
                </a:solidFill>
                <a:latin typeface="PEELPA+Arial"/>
                <a:cs typeface="PEELPA+Arial"/>
              </a:rPr>
              <a:t>menghubungkan</a:t>
            </a:r>
            <a:r>
              <a:rPr sz="1300" spc="243" dirty="0">
                <a:solidFill>
                  <a:srgbClr val="000000"/>
                </a:solidFill>
                <a:latin typeface="PEELPA+Arial"/>
                <a:cs typeface="PEELPA+Arial"/>
              </a:rPr>
              <a:t> </a:t>
            </a:r>
            <a:r>
              <a:rPr sz="1300" dirty="0">
                <a:solidFill>
                  <a:srgbClr val="000000"/>
                </a:solidFill>
                <a:latin typeface="PEELPA+Arial"/>
                <a:cs typeface="PEELPA+Arial"/>
              </a:rPr>
              <a:t>data</a:t>
            </a:r>
            <a:r>
              <a:rPr sz="1300" spc="229" dirty="0">
                <a:solidFill>
                  <a:srgbClr val="000000"/>
                </a:solidFill>
                <a:latin typeface="PEELPA+Arial"/>
                <a:cs typeface="PEELPA+Arial"/>
              </a:rPr>
              <a:t> </a:t>
            </a:r>
            <a:r>
              <a:rPr sz="1300" dirty="0">
                <a:solidFill>
                  <a:srgbClr val="000000"/>
                </a:solidFill>
                <a:latin typeface="PEELPA+Arial"/>
                <a:cs typeface="PEELPA+Arial"/>
              </a:rPr>
              <a:t>store</a:t>
            </a:r>
            <a:r>
              <a:rPr sz="1300" spc="252" dirty="0">
                <a:solidFill>
                  <a:srgbClr val="000000"/>
                </a:solidFill>
                <a:latin typeface="PEELPA+Arial"/>
                <a:cs typeface="PEELPA+Arial"/>
              </a:rPr>
              <a:t> </a:t>
            </a:r>
            <a:r>
              <a:rPr sz="1300" dirty="0">
                <a:solidFill>
                  <a:srgbClr val="000000"/>
                </a:solidFill>
                <a:latin typeface="PEELPA+Arial"/>
                <a:cs typeface="PEELPA+Arial"/>
              </a:rPr>
              <a:t>dengan</a:t>
            </a:r>
            <a:r>
              <a:rPr sz="1300" spc="252" dirty="0">
                <a:solidFill>
                  <a:srgbClr val="000000"/>
                </a:solidFill>
                <a:latin typeface="PEELPA+Arial"/>
                <a:cs typeface="PEELPA+Arial"/>
              </a:rPr>
              <a:t> </a:t>
            </a:r>
            <a:r>
              <a:rPr sz="1300" dirty="0">
                <a:solidFill>
                  <a:srgbClr val="000000"/>
                </a:solidFill>
                <a:latin typeface="PEELPA+Arial"/>
                <a:cs typeface="PEELPA+Arial"/>
              </a:rPr>
              <a:t>suatu</a:t>
            </a:r>
            <a:r>
              <a:rPr sz="1300" spc="224" dirty="0">
                <a:solidFill>
                  <a:srgbClr val="000000"/>
                </a:solidFill>
                <a:latin typeface="PEELPA+Arial"/>
                <a:cs typeface="PEELPA+Arial"/>
              </a:rPr>
              <a:t> </a:t>
            </a:r>
            <a:r>
              <a:rPr sz="1300" spc="10" dirty="0">
                <a:solidFill>
                  <a:srgbClr val="000000"/>
                </a:solidFill>
                <a:latin typeface="PEELPA+Arial"/>
                <a:cs typeface="PEELPA+Arial"/>
              </a:rPr>
              <a:t>proses</a:t>
            </a:r>
            <a:r>
              <a:rPr sz="1300" spc="189" dirty="0">
                <a:solidFill>
                  <a:srgbClr val="000000"/>
                </a:solidFill>
                <a:latin typeface="PEELPA+Arial"/>
                <a:cs typeface="PEELPA+Arial"/>
              </a:rPr>
              <a:t> </a:t>
            </a:r>
            <a:r>
              <a:rPr sz="1300" dirty="0">
                <a:solidFill>
                  <a:srgbClr val="000000"/>
                </a:solidFill>
                <a:latin typeface="PEELPA+Arial"/>
                <a:cs typeface="PEELPA+Arial"/>
              </a:rPr>
              <a:t>mempunyai</a:t>
            </a:r>
          </a:p>
          <a:p>
            <a:pPr marL="0" marR="0">
              <a:lnSpc>
                <a:spcPts val="1461"/>
              </a:lnSpc>
              <a:spcBef>
                <a:spcPts val="50"/>
              </a:spcBef>
              <a:spcAft>
                <a:spcPts val="0"/>
              </a:spcAft>
            </a:pPr>
            <a:r>
              <a:rPr sz="1300" dirty="0">
                <a:solidFill>
                  <a:srgbClr val="000000"/>
                </a:solidFill>
                <a:latin typeface="PEELPA+Arial"/>
                <a:cs typeface="PEELPA+Arial"/>
              </a:rPr>
              <a:t>pengertian</a:t>
            </a:r>
            <a:r>
              <a:rPr sz="1300" spc="25" dirty="0">
                <a:solidFill>
                  <a:srgbClr val="000000"/>
                </a:solidFill>
                <a:latin typeface="PEELPA+Arial"/>
                <a:cs typeface="PEELPA+Arial"/>
              </a:rPr>
              <a:t> </a:t>
            </a:r>
            <a:r>
              <a:rPr sz="1300" dirty="0">
                <a:solidFill>
                  <a:srgbClr val="000000"/>
                </a:solidFill>
                <a:latin typeface="PEELPA+Arial"/>
                <a:cs typeface="PEELPA+Arial"/>
              </a:rPr>
              <a:t>sebagai</a:t>
            </a:r>
            <a:r>
              <a:rPr sz="1300" spc="-12" dirty="0">
                <a:solidFill>
                  <a:srgbClr val="000000"/>
                </a:solidFill>
                <a:latin typeface="PEELPA+Arial"/>
                <a:cs typeface="PEELPA+Arial"/>
              </a:rPr>
              <a:t> </a:t>
            </a:r>
            <a:r>
              <a:rPr sz="1300" dirty="0">
                <a:solidFill>
                  <a:srgbClr val="000000"/>
                </a:solidFill>
                <a:latin typeface="PEELPA+Arial"/>
                <a:cs typeface="PEELPA+Arial"/>
              </a:rPr>
              <a:t>berikut</a:t>
            </a:r>
            <a:r>
              <a:rPr sz="1300" spc="-10" dirty="0">
                <a:solidFill>
                  <a:srgbClr val="000000"/>
                </a:solidFill>
                <a:latin typeface="PEELPA+Arial"/>
                <a:cs typeface="PEELPA+Arial"/>
              </a:rPr>
              <a:t> </a:t>
            </a:r>
            <a:r>
              <a:rPr sz="1300" dirty="0">
                <a:solidFill>
                  <a:srgbClr val="000000"/>
                </a:solidFill>
                <a:latin typeface="PEELPA+Arial"/>
                <a:cs typeface="PEELPA+Arial"/>
              </a:rPr>
              <a:t>:</a:t>
            </a:r>
          </a:p>
          <a:p>
            <a:pPr marL="0" marR="0">
              <a:lnSpc>
                <a:spcPts val="1461"/>
              </a:lnSpc>
              <a:spcBef>
                <a:spcPts val="122"/>
              </a:spcBef>
              <a:spcAft>
                <a:spcPts val="0"/>
              </a:spcAft>
            </a:pPr>
            <a:r>
              <a:rPr sz="1300" dirty="0">
                <a:solidFill>
                  <a:srgbClr val="000000"/>
                </a:solidFill>
                <a:latin typeface="BHLCBQ+Symbol"/>
                <a:cs typeface="BHLCBQ+Symbol"/>
              </a:rPr>
              <a:t>·</a:t>
            </a:r>
            <a:r>
              <a:rPr sz="1300" spc="918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300" b="1" dirty="0">
                <a:solidFill>
                  <a:srgbClr val="000000"/>
                </a:solidFill>
                <a:latin typeface="IBIDQC+Arial,Bold"/>
                <a:cs typeface="IBIDQC+Arial,Bold"/>
              </a:rPr>
              <a:t>Alur</a:t>
            </a:r>
            <a:r>
              <a:rPr sz="1300" b="1" spc="180" dirty="0">
                <a:solidFill>
                  <a:srgbClr val="000000"/>
                </a:solidFill>
                <a:latin typeface="IBIDQC+Arial,Bold"/>
                <a:cs typeface="IBIDQC+Arial,Bold"/>
              </a:rPr>
              <a:t> </a:t>
            </a:r>
            <a:r>
              <a:rPr sz="1300" b="1" dirty="0">
                <a:solidFill>
                  <a:srgbClr val="000000"/>
                </a:solidFill>
                <a:latin typeface="IBIDQC+Arial,Bold"/>
                <a:cs typeface="IBIDQC+Arial,Bold"/>
              </a:rPr>
              <a:t>data</a:t>
            </a:r>
            <a:r>
              <a:rPr sz="1300" b="1" spc="180" dirty="0">
                <a:solidFill>
                  <a:srgbClr val="000000"/>
                </a:solidFill>
                <a:latin typeface="IBIDQC+Arial,Bold"/>
                <a:cs typeface="IBIDQC+Arial,Bold"/>
              </a:rPr>
              <a:t> </a:t>
            </a:r>
            <a:r>
              <a:rPr sz="1300" b="1" spc="10" dirty="0">
                <a:solidFill>
                  <a:srgbClr val="000000"/>
                </a:solidFill>
                <a:latin typeface="IBIDQC+Arial,Bold"/>
                <a:cs typeface="IBIDQC+Arial,Bold"/>
              </a:rPr>
              <a:t>dari</a:t>
            </a:r>
            <a:r>
              <a:rPr sz="1300" b="1" spc="126" dirty="0">
                <a:solidFill>
                  <a:srgbClr val="000000"/>
                </a:solidFill>
                <a:latin typeface="IBIDQC+Arial,Bold"/>
                <a:cs typeface="IBIDQC+Arial,Bold"/>
              </a:rPr>
              <a:t> </a:t>
            </a:r>
            <a:r>
              <a:rPr sz="1300" b="1" spc="10" dirty="0">
                <a:solidFill>
                  <a:srgbClr val="000000"/>
                </a:solidFill>
                <a:latin typeface="IBIDQC+Arial,Bold"/>
                <a:cs typeface="IBIDQC+Arial,Bold"/>
              </a:rPr>
              <a:t>data</a:t>
            </a:r>
            <a:r>
              <a:rPr sz="1300" b="1" spc="169" dirty="0">
                <a:solidFill>
                  <a:srgbClr val="000000"/>
                </a:solidFill>
                <a:latin typeface="IBIDQC+Arial,Bold"/>
                <a:cs typeface="IBIDQC+Arial,Bold"/>
              </a:rPr>
              <a:t> </a:t>
            </a:r>
            <a:r>
              <a:rPr sz="1300" b="1" dirty="0">
                <a:solidFill>
                  <a:srgbClr val="000000"/>
                </a:solidFill>
                <a:latin typeface="IBIDQC+Arial,Bold"/>
                <a:cs typeface="IBIDQC+Arial,Bold"/>
              </a:rPr>
              <a:t>store</a:t>
            </a:r>
            <a:r>
              <a:rPr sz="1300" b="1" spc="172" dirty="0">
                <a:solidFill>
                  <a:srgbClr val="000000"/>
                </a:solidFill>
                <a:latin typeface="IBIDQC+Arial,Bold"/>
                <a:cs typeface="IBIDQC+Arial,Bold"/>
              </a:rPr>
              <a:t> </a:t>
            </a:r>
            <a:r>
              <a:rPr sz="1300" dirty="0">
                <a:solidFill>
                  <a:srgbClr val="000000"/>
                </a:solidFill>
                <a:latin typeface="PEELPA+Arial"/>
                <a:cs typeface="PEELPA+Arial"/>
              </a:rPr>
              <a:t>yang</a:t>
            </a:r>
            <a:r>
              <a:rPr sz="1300" spc="182" dirty="0">
                <a:solidFill>
                  <a:srgbClr val="000000"/>
                </a:solidFill>
                <a:latin typeface="PEELPA+Arial"/>
                <a:cs typeface="PEELPA+Arial"/>
              </a:rPr>
              <a:t> </a:t>
            </a:r>
            <a:r>
              <a:rPr sz="1300" dirty="0">
                <a:solidFill>
                  <a:srgbClr val="000000"/>
                </a:solidFill>
                <a:latin typeface="PEELPA+Arial"/>
                <a:cs typeface="PEELPA+Arial"/>
              </a:rPr>
              <a:t>berarti</a:t>
            </a:r>
            <a:r>
              <a:rPr sz="1300" spc="137" dirty="0">
                <a:solidFill>
                  <a:srgbClr val="000000"/>
                </a:solidFill>
                <a:latin typeface="PEELPA+Arial"/>
                <a:cs typeface="PEELPA+Arial"/>
              </a:rPr>
              <a:t> </a:t>
            </a:r>
            <a:r>
              <a:rPr sz="1300" spc="11" dirty="0">
                <a:solidFill>
                  <a:srgbClr val="000000"/>
                </a:solidFill>
                <a:latin typeface="PEELPA+Arial"/>
                <a:cs typeface="PEELPA+Arial"/>
              </a:rPr>
              <a:t>sebagai</a:t>
            </a:r>
            <a:r>
              <a:rPr sz="1300" spc="145" dirty="0">
                <a:solidFill>
                  <a:srgbClr val="000000"/>
                </a:solidFill>
                <a:latin typeface="PEELPA+Arial"/>
                <a:cs typeface="PEELPA+Arial"/>
              </a:rPr>
              <a:t> </a:t>
            </a:r>
            <a:r>
              <a:rPr sz="1300" dirty="0">
                <a:solidFill>
                  <a:srgbClr val="000000"/>
                </a:solidFill>
                <a:latin typeface="PEELPA+Arial"/>
                <a:cs typeface="PEELPA+Arial"/>
              </a:rPr>
              <a:t>pembacaan</a:t>
            </a:r>
            <a:r>
              <a:rPr sz="1300" spc="170" dirty="0">
                <a:solidFill>
                  <a:srgbClr val="000000"/>
                </a:solidFill>
                <a:latin typeface="PEELPA+Arial"/>
                <a:cs typeface="PEELPA+Arial"/>
              </a:rPr>
              <a:t> </a:t>
            </a:r>
            <a:r>
              <a:rPr sz="1300" dirty="0">
                <a:solidFill>
                  <a:srgbClr val="000000"/>
                </a:solidFill>
                <a:latin typeface="PEELPA+Arial"/>
                <a:cs typeface="PEELPA+Arial"/>
              </a:rPr>
              <a:t>atau</a:t>
            </a:r>
          </a:p>
          <a:p>
            <a:pPr marL="213359" marR="0">
              <a:lnSpc>
                <a:spcPts val="1461"/>
              </a:lnSpc>
              <a:spcBef>
                <a:spcPts val="50"/>
              </a:spcBef>
              <a:spcAft>
                <a:spcPts val="0"/>
              </a:spcAft>
            </a:pPr>
            <a:r>
              <a:rPr sz="1300" dirty="0">
                <a:solidFill>
                  <a:srgbClr val="000000"/>
                </a:solidFill>
                <a:latin typeface="PEELPA+Arial"/>
                <a:cs typeface="PEELPA+Arial"/>
              </a:rPr>
              <a:t>pengaksesan</a:t>
            </a:r>
            <a:r>
              <a:rPr sz="1300" spc="134" dirty="0">
                <a:solidFill>
                  <a:srgbClr val="000000"/>
                </a:solidFill>
                <a:latin typeface="PEELPA+Arial"/>
                <a:cs typeface="PEELPA+Arial"/>
              </a:rPr>
              <a:t> </a:t>
            </a:r>
            <a:r>
              <a:rPr sz="1300" dirty="0">
                <a:solidFill>
                  <a:srgbClr val="000000"/>
                </a:solidFill>
                <a:latin typeface="PEELPA+Arial"/>
                <a:cs typeface="PEELPA+Arial"/>
              </a:rPr>
              <a:t>satu</a:t>
            </a:r>
            <a:r>
              <a:rPr sz="1300" spc="175" dirty="0">
                <a:solidFill>
                  <a:srgbClr val="000000"/>
                </a:solidFill>
                <a:latin typeface="PEELPA+Arial"/>
                <a:cs typeface="PEELPA+Arial"/>
              </a:rPr>
              <a:t> </a:t>
            </a:r>
            <a:r>
              <a:rPr sz="1300" dirty="0">
                <a:solidFill>
                  <a:srgbClr val="000000"/>
                </a:solidFill>
                <a:latin typeface="PEELPA+Arial"/>
                <a:cs typeface="PEELPA+Arial"/>
              </a:rPr>
              <a:t>paket</a:t>
            </a:r>
            <a:r>
              <a:rPr sz="1300" spc="158" dirty="0">
                <a:solidFill>
                  <a:srgbClr val="000000"/>
                </a:solidFill>
                <a:latin typeface="PEELPA+Arial"/>
                <a:cs typeface="PEELPA+Arial"/>
              </a:rPr>
              <a:t> </a:t>
            </a:r>
            <a:r>
              <a:rPr sz="1300" dirty="0">
                <a:solidFill>
                  <a:srgbClr val="000000"/>
                </a:solidFill>
                <a:latin typeface="PEELPA+Arial"/>
                <a:cs typeface="PEELPA+Arial"/>
              </a:rPr>
              <a:t>tunggal</a:t>
            </a:r>
            <a:r>
              <a:rPr sz="1300" spc="137" dirty="0">
                <a:solidFill>
                  <a:srgbClr val="000000"/>
                </a:solidFill>
                <a:latin typeface="PEELPA+Arial"/>
                <a:cs typeface="PEELPA+Arial"/>
              </a:rPr>
              <a:t> </a:t>
            </a:r>
            <a:r>
              <a:rPr sz="1300" spc="11" dirty="0">
                <a:solidFill>
                  <a:srgbClr val="000000"/>
                </a:solidFill>
                <a:latin typeface="PEELPA+Arial"/>
                <a:cs typeface="PEELPA+Arial"/>
              </a:rPr>
              <a:t>data,</a:t>
            </a:r>
            <a:r>
              <a:rPr sz="1300" spc="126" dirty="0">
                <a:solidFill>
                  <a:srgbClr val="000000"/>
                </a:solidFill>
                <a:latin typeface="PEELPA+Arial"/>
                <a:cs typeface="PEELPA+Arial"/>
              </a:rPr>
              <a:t> </a:t>
            </a:r>
            <a:r>
              <a:rPr sz="1300" dirty="0">
                <a:solidFill>
                  <a:srgbClr val="000000"/>
                </a:solidFill>
                <a:latin typeface="PEELPA+Arial"/>
                <a:cs typeface="PEELPA+Arial"/>
              </a:rPr>
              <a:t>lebih</a:t>
            </a:r>
            <a:r>
              <a:rPr sz="1300" spc="188" dirty="0">
                <a:solidFill>
                  <a:srgbClr val="000000"/>
                </a:solidFill>
                <a:latin typeface="PEELPA+Arial"/>
                <a:cs typeface="PEELPA+Arial"/>
              </a:rPr>
              <a:t> </a:t>
            </a:r>
            <a:r>
              <a:rPr sz="1300" spc="12" dirty="0">
                <a:solidFill>
                  <a:srgbClr val="000000"/>
                </a:solidFill>
                <a:latin typeface="PEELPA+Arial"/>
                <a:cs typeface="PEELPA+Arial"/>
              </a:rPr>
              <a:t>dari</a:t>
            </a:r>
            <a:r>
              <a:rPr sz="1300" spc="125" dirty="0">
                <a:solidFill>
                  <a:srgbClr val="000000"/>
                </a:solidFill>
                <a:latin typeface="PEELPA+Arial"/>
                <a:cs typeface="PEELPA+Arial"/>
              </a:rPr>
              <a:t> </a:t>
            </a:r>
            <a:r>
              <a:rPr sz="1300" dirty="0">
                <a:solidFill>
                  <a:srgbClr val="000000"/>
                </a:solidFill>
                <a:latin typeface="PEELPA+Arial"/>
                <a:cs typeface="PEELPA+Arial"/>
              </a:rPr>
              <a:t>satu</a:t>
            </a:r>
            <a:r>
              <a:rPr sz="1300" spc="150" dirty="0">
                <a:solidFill>
                  <a:srgbClr val="000000"/>
                </a:solidFill>
                <a:latin typeface="PEELPA+Arial"/>
                <a:cs typeface="PEELPA+Arial"/>
              </a:rPr>
              <a:t> </a:t>
            </a:r>
            <a:r>
              <a:rPr sz="1300" dirty="0">
                <a:solidFill>
                  <a:srgbClr val="000000"/>
                </a:solidFill>
                <a:latin typeface="PEELPA+Arial"/>
                <a:cs typeface="PEELPA+Arial"/>
              </a:rPr>
              <a:t>paket</a:t>
            </a:r>
            <a:r>
              <a:rPr sz="1300" spc="171" dirty="0">
                <a:solidFill>
                  <a:srgbClr val="000000"/>
                </a:solidFill>
                <a:latin typeface="PEELPA+Arial"/>
                <a:cs typeface="PEELPA+Arial"/>
              </a:rPr>
              <a:t> </a:t>
            </a:r>
            <a:r>
              <a:rPr sz="1300" dirty="0">
                <a:solidFill>
                  <a:srgbClr val="000000"/>
                </a:solidFill>
                <a:latin typeface="PEELPA+Arial"/>
                <a:cs typeface="PEELPA+Arial"/>
              </a:rPr>
              <a:t>data,</a:t>
            </a:r>
          </a:p>
          <a:p>
            <a:pPr marL="213359" marR="0">
              <a:lnSpc>
                <a:spcPts val="1461"/>
              </a:lnSpc>
              <a:spcBef>
                <a:spcPts val="50"/>
              </a:spcBef>
              <a:spcAft>
                <a:spcPts val="0"/>
              </a:spcAft>
            </a:pPr>
            <a:r>
              <a:rPr sz="1300" dirty="0">
                <a:solidFill>
                  <a:srgbClr val="000000"/>
                </a:solidFill>
                <a:latin typeface="PEELPA+Arial"/>
                <a:cs typeface="PEELPA+Arial"/>
              </a:rPr>
              <a:t>sebagian</a:t>
            </a:r>
            <a:r>
              <a:rPr sz="1300" spc="265" dirty="0">
                <a:solidFill>
                  <a:srgbClr val="000000"/>
                </a:solidFill>
                <a:latin typeface="PEELPA+Arial"/>
                <a:cs typeface="PEELPA+Arial"/>
              </a:rPr>
              <a:t> </a:t>
            </a:r>
            <a:r>
              <a:rPr sz="1300" dirty="0">
                <a:solidFill>
                  <a:srgbClr val="000000"/>
                </a:solidFill>
                <a:latin typeface="PEELPA+Arial"/>
                <a:cs typeface="PEELPA+Arial"/>
              </a:rPr>
              <a:t>dari</a:t>
            </a:r>
            <a:r>
              <a:rPr sz="1300" spc="256" dirty="0">
                <a:solidFill>
                  <a:srgbClr val="000000"/>
                </a:solidFill>
                <a:latin typeface="PEELPA+Arial"/>
                <a:cs typeface="PEELPA+Arial"/>
              </a:rPr>
              <a:t> </a:t>
            </a:r>
            <a:r>
              <a:rPr sz="1300" dirty="0">
                <a:solidFill>
                  <a:srgbClr val="000000"/>
                </a:solidFill>
                <a:latin typeface="PEELPA+Arial"/>
                <a:cs typeface="PEELPA+Arial"/>
              </a:rPr>
              <a:t>satu</a:t>
            </a:r>
            <a:r>
              <a:rPr sz="1300" spc="276" dirty="0">
                <a:solidFill>
                  <a:srgbClr val="000000"/>
                </a:solidFill>
                <a:latin typeface="PEELPA+Arial"/>
                <a:cs typeface="PEELPA+Arial"/>
              </a:rPr>
              <a:t> </a:t>
            </a:r>
            <a:r>
              <a:rPr sz="1300" dirty="0">
                <a:solidFill>
                  <a:srgbClr val="000000"/>
                </a:solidFill>
                <a:latin typeface="PEELPA+Arial"/>
                <a:cs typeface="PEELPA+Arial"/>
              </a:rPr>
              <a:t>paket</a:t>
            </a:r>
            <a:r>
              <a:rPr sz="1300" spc="259" dirty="0">
                <a:solidFill>
                  <a:srgbClr val="000000"/>
                </a:solidFill>
                <a:latin typeface="PEELPA+Arial"/>
                <a:cs typeface="PEELPA+Arial"/>
              </a:rPr>
              <a:t> </a:t>
            </a:r>
            <a:r>
              <a:rPr sz="1300" dirty="0">
                <a:solidFill>
                  <a:srgbClr val="000000"/>
                </a:solidFill>
                <a:latin typeface="PEELPA+Arial"/>
                <a:cs typeface="PEELPA+Arial"/>
              </a:rPr>
              <a:t>tunggal</a:t>
            </a:r>
            <a:r>
              <a:rPr sz="1300" spc="269" dirty="0">
                <a:solidFill>
                  <a:srgbClr val="000000"/>
                </a:solidFill>
                <a:latin typeface="PEELPA+Arial"/>
                <a:cs typeface="PEELPA+Arial"/>
              </a:rPr>
              <a:t> </a:t>
            </a:r>
            <a:r>
              <a:rPr sz="1300" dirty="0">
                <a:solidFill>
                  <a:srgbClr val="000000"/>
                </a:solidFill>
                <a:latin typeface="PEELPA+Arial"/>
                <a:cs typeface="PEELPA+Arial"/>
              </a:rPr>
              <a:t>data,</a:t>
            </a:r>
            <a:r>
              <a:rPr sz="1300" spc="265" dirty="0">
                <a:solidFill>
                  <a:srgbClr val="000000"/>
                </a:solidFill>
                <a:latin typeface="PEELPA+Arial"/>
                <a:cs typeface="PEELPA+Arial"/>
              </a:rPr>
              <a:t> </a:t>
            </a:r>
            <a:r>
              <a:rPr sz="1300" spc="15" dirty="0">
                <a:solidFill>
                  <a:srgbClr val="000000"/>
                </a:solidFill>
                <a:latin typeface="PEELPA+Arial"/>
                <a:cs typeface="PEELPA+Arial"/>
              </a:rPr>
              <a:t>atau</a:t>
            </a:r>
            <a:r>
              <a:rPr sz="1300" spc="220" dirty="0">
                <a:solidFill>
                  <a:srgbClr val="000000"/>
                </a:solidFill>
                <a:latin typeface="PEELPA+Arial"/>
                <a:cs typeface="PEELPA+Arial"/>
              </a:rPr>
              <a:t> </a:t>
            </a:r>
            <a:r>
              <a:rPr sz="1300" dirty="0">
                <a:solidFill>
                  <a:srgbClr val="000000"/>
                </a:solidFill>
                <a:latin typeface="PEELPA+Arial"/>
                <a:cs typeface="PEELPA+Arial"/>
              </a:rPr>
              <a:t>sebagian</a:t>
            </a:r>
            <a:r>
              <a:rPr sz="1300" spc="245" dirty="0">
                <a:solidFill>
                  <a:srgbClr val="000000"/>
                </a:solidFill>
                <a:latin typeface="PEELPA+Arial"/>
                <a:cs typeface="PEELPA+Arial"/>
              </a:rPr>
              <a:t> </a:t>
            </a:r>
            <a:r>
              <a:rPr sz="1300" dirty="0">
                <a:solidFill>
                  <a:srgbClr val="000000"/>
                </a:solidFill>
                <a:latin typeface="PEELPA+Arial"/>
                <a:cs typeface="PEELPA+Arial"/>
              </a:rPr>
              <a:t>dari</a:t>
            </a:r>
            <a:r>
              <a:rPr sz="1300" spc="256" dirty="0">
                <a:solidFill>
                  <a:srgbClr val="000000"/>
                </a:solidFill>
                <a:latin typeface="PEELPA+Arial"/>
                <a:cs typeface="PEELPA+Arial"/>
              </a:rPr>
              <a:t> </a:t>
            </a:r>
            <a:r>
              <a:rPr sz="1300" dirty="0">
                <a:solidFill>
                  <a:srgbClr val="000000"/>
                </a:solidFill>
                <a:latin typeface="PEELPA+Arial"/>
                <a:cs typeface="PEELPA+Arial"/>
              </a:rPr>
              <a:t>lebih</a:t>
            </a:r>
          </a:p>
          <a:p>
            <a:pPr marL="213359" marR="0">
              <a:lnSpc>
                <a:spcPts val="1461"/>
              </a:lnSpc>
              <a:spcBef>
                <a:spcPts val="26"/>
              </a:spcBef>
              <a:spcAft>
                <a:spcPts val="0"/>
              </a:spcAft>
            </a:pPr>
            <a:r>
              <a:rPr sz="1300" spc="12" dirty="0">
                <a:solidFill>
                  <a:srgbClr val="000000"/>
                </a:solidFill>
                <a:latin typeface="PEELPA+Arial"/>
                <a:cs typeface="PEELPA+Arial"/>
              </a:rPr>
              <a:t>dari</a:t>
            </a:r>
            <a:r>
              <a:rPr sz="1300" spc="-36" dirty="0">
                <a:solidFill>
                  <a:srgbClr val="000000"/>
                </a:solidFill>
                <a:latin typeface="PEELPA+Arial"/>
                <a:cs typeface="PEELPA+Arial"/>
              </a:rPr>
              <a:t> </a:t>
            </a:r>
            <a:r>
              <a:rPr sz="1300" spc="12" dirty="0">
                <a:solidFill>
                  <a:srgbClr val="000000"/>
                </a:solidFill>
                <a:latin typeface="PEELPA+Arial"/>
                <a:cs typeface="PEELPA+Arial"/>
              </a:rPr>
              <a:t>satu</a:t>
            </a:r>
            <a:r>
              <a:rPr sz="1300" spc="-37" dirty="0">
                <a:solidFill>
                  <a:srgbClr val="000000"/>
                </a:solidFill>
                <a:latin typeface="PEELPA+Arial"/>
                <a:cs typeface="PEELPA+Arial"/>
              </a:rPr>
              <a:t> </a:t>
            </a:r>
            <a:r>
              <a:rPr sz="1300" dirty="0">
                <a:solidFill>
                  <a:srgbClr val="000000"/>
                </a:solidFill>
                <a:latin typeface="PEELPA+Arial"/>
                <a:cs typeface="PEELPA+Arial"/>
              </a:rPr>
              <a:t>paket data</a:t>
            </a:r>
            <a:r>
              <a:rPr sz="1300" spc="12" dirty="0">
                <a:solidFill>
                  <a:srgbClr val="000000"/>
                </a:solidFill>
                <a:latin typeface="PEELPA+Arial"/>
                <a:cs typeface="PEELPA+Arial"/>
              </a:rPr>
              <a:t> </a:t>
            </a:r>
            <a:r>
              <a:rPr sz="1300" dirty="0">
                <a:solidFill>
                  <a:srgbClr val="000000"/>
                </a:solidFill>
                <a:latin typeface="PEELPA+Arial"/>
                <a:cs typeface="PEELPA+Arial"/>
              </a:rPr>
              <a:t>untuk</a:t>
            </a:r>
            <a:r>
              <a:rPr sz="1300" spc="10" dirty="0">
                <a:solidFill>
                  <a:srgbClr val="000000"/>
                </a:solidFill>
                <a:latin typeface="PEELPA+Arial"/>
                <a:cs typeface="PEELPA+Arial"/>
              </a:rPr>
              <a:t> </a:t>
            </a:r>
            <a:r>
              <a:rPr sz="1300" dirty="0">
                <a:solidFill>
                  <a:srgbClr val="000000"/>
                </a:solidFill>
                <a:latin typeface="PEELPA+Arial"/>
                <a:cs typeface="PEELPA+Arial"/>
              </a:rPr>
              <a:t>suatu</a:t>
            </a:r>
            <a:r>
              <a:rPr sz="1300" spc="17" dirty="0">
                <a:solidFill>
                  <a:srgbClr val="000000"/>
                </a:solidFill>
                <a:latin typeface="PEELPA+Arial"/>
                <a:cs typeface="PEELPA+Arial"/>
              </a:rPr>
              <a:t> </a:t>
            </a:r>
            <a:r>
              <a:rPr sz="1300" dirty="0">
                <a:solidFill>
                  <a:srgbClr val="000000"/>
                </a:solidFill>
                <a:latin typeface="PEELPA+Arial"/>
                <a:cs typeface="PEELPA+Arial"/>
              </a:rPr>
              <a:t>proses (</a:t>
            </a:r>
            <a:r>
              <a:rPr sz="1300" i="1" dirty="0">
                <a:solidFill>
                  <a:srgbClr val="000000"/>
                </a:solidFill>
                <a:latin typeface="GCINAM+Arial,Italic"/>
                <a:cs typeface="GCINAM+Arial,Italic"/>
              </a:rPr>
              <a:t>lihat gambar</a:t>
            </a:r>
            <a:r>
              <a:rPr sz="1300" i="1" spc="-27" dirty="0">
                <a:solidFill>
                  <a:srgbClr val="000000"/>
                </a:solidFill>
                <a:latin typeface="GCINAM+Arial,Italic"/>
                <a:cs typeface="GCINAM+Arial,Italic"/>
              </a:rPr>
              <a:t> </a:t>
            </a:r>
            <a:r>
              <a:rPr sz="1300" i="1" dirty="0">
                <a:solidFill>
                  <a:srgbClr val="000000"/>
                </a:solidFill>
                <a:latin typeface="GCINAM+Arial,Italic"/>
                <a:cs typeface="GCINAM+Arial,Italic"/>
              </a:rPr>
              <a:t>2</a:t>
            </a:r>
            <a:r>
              <a:rPr sz="1300" i="1" spc="33" dirty="0">
                <a:solidFill>
                  <a:srgbClr val="000000"/>
                </a:solidFill>
                <a:latin typeface="GCINAM+Arial,Italic"/>
                <a:cs typeface="GCINAM+Arial,Italic"/>
              </a:rPr>
              <a:t> </a:t>
            </a:r>
            <a:r>
              <a:rPr sz="1300" i="1" dirty="0">
                <a:solidFill>
                  <a:srgbClr val="000000"/>
                </a:solidFill>
                <a:latin typeface="GCINAM+Arial,Italic"/>
                <a:cs typeface="GCINAM+Arial,Italic"/>
              </a:rPr>
              <a:t>(a)</a:t>
            </a:r>
            <a:r>
              <a:rPr sz="1300" dirty="0">
                <a:solidFill>
                  <a:srgbClr val="000000"/>
                </a:solidFill>
                <a:latin typeface="PEELPA+Arial"/>
                <a:cs typeface="PEELPA+Arial"/>
              </a:rPr>
              <a:t>).</a:t>
            </a:r>
          </a:p>
        </p:txBody>
      </p:sp>
      <p:sp>
        <p:nvSpPr>
          <p:cNvPr id="10" name="object 10"/>
          <p:cNvSpPr txBox="1"/>
          <p:nvPr/>
        </p:nvSpPr>
        <p:spPr>
          <a:xfrm>
            <a:off x="1402079" y="2614022"/>
            <a:ext cx="5951866" cy="10093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461"/>
              </a:lnSpc>
              <a:spcBef>
                <a:spcPts val="0"/>
              </a:spcBef>
              <a:spcAft>
                <a:spcPts val="0"/>
              </a:spcAft>
            </a:pPr>
            <a:r>
              <a:rPr sz="1300" dirty="0">
                <a:solidFill>
                  <a:srgbClr val="000000"/>
                </a:solidFill>
                <a:latin typeface="BHLCBQ+Symbol"/>
                <a:cs typeface="BHLCBQ+Symbol"/>
              </a:rPr>
              <a:t>·</a:t>
            </a:r>
            <a:r>
              <a:rPr sz="1300" spc="918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300" b="1" dirty="0">
                <a:solidFill>
                  <a:srgbClr val="000000"/>
                </a:solidFill>
                <a:latin typeface="IBIDQC+Arial,Bold"/>
                <a:cs typeface="IBIDQC+Arial,Bold"/>
              </a:rPr>
              <a:t>Alur</a:t>
            </a:r>
            <a:r>
              <a:rPr sz="1300" b="1" spc="64" dirty="0">
                <a:solidFill>
                  <a:srgbClr val="000000"/>
                </a:solidFill>
                <a:latin typeface="IBIDQC+Arial,Bold"/>
                <a:cs typeface="IBIDQC+Arial,Bold"/>
              </a:rPr>
              <a:t> </a:t>
            </a:r>
            <a:r>
              <a:rPr sz="1300" b="1" dirty="0">
                <a:solidFill>
                  <a:srgbClr val="000000"/>
                </a:solidFill>
                <a:latin typeface="IBIDQC+Arial,Bold"/>
                <a:cs typeface="IBIDQC+Arial,Bold"/>
              </a:rPr>
              <a:t>data</a:t>
            </a:r>
            <a:r>
              <a:rPr sz="1300" b="1" spc="56" dirty="0">
                <a:solidFill>
                  <a:srgbClr val="000000"/>
                </a:solidFill>
                <a:latin typeface="IBIDQC+Arial,Bold"/>
                <a:cs typeface="IBIDQC+Arial,Bold"/>
              </a:rPr>
              <a:t> </a:t>
            </a:r>
            <a:r>
              <a:rPr sz="1300" b="1" dirty="0">
                <a:solidFill>
                  <a:srgbClr val="000000"/>
                </a:solidFill>
                <a:latin typeface="IBIDQC+Arial,Bold"/>
                <a:cs typeface="IBIDQC+Arial,Bold"/>
              </a:rPr>
              <a:t>ke</a:t>
            </a:r>
            <a:r>
              <a:rPr sz="1300" b="1" spc="62" dirty="0">
                <a:solidFill>
                  <a:srgbClr val="000000"/>
                </a:solidFill>
                <a:latin typeface="IBIDQC+Arial,Bold"/>
                <a:cs typeface="IBIDQC+Arial,Bold"/>
              </a:rPr>
              <a:t> </a:t>
            </a:r>
            <a:r>
              <a:rPr sz="1300" b="1" dirty="0">
                <a:solidFill>
                  <a:srgbClr val="000000"/>
                </a:solidFill>
                <a:latin typeface="IBIDQC+Arial,Bold"/>
                <a:cs typeface="IBIDQC+Arial,Bold"/>
              </a:rPr>
              <a:t>data</a:t>
            </a:r>
            <a:r>
              <a:rPr sz="1300" b="1" spc="46" dirty="0">
                <a:solidFill>
                  <a:srgbClr val="000000"/>
                </a:solidFill>
                <a:latin typeface="IBIDQC+Arial,Bold"/>
                <a:cs typeface="IBIDQC+Arial,Bold"/>
              </a:rPr>
              <a:t> </a:t>
            </a:r>
            <a:r>
              <a:rPr sz="1300" b="1" spc="10" dirty="0">
                <a:solidFill>
                  <a:srgbClr val="000000"/>
                </a:solidFill>
                <a:latin typeface="IBIDQC+Arial,Bold"/>
                <a:cs typeface="IBIDQC+Arial,Bold"/>
              </a:rPr>
              <a:t>store</a:t>
            </a:r>
            <a:r>
              <a:rPr sz="1300" b="1" spc="75" dirty="0">
                <a:solidFill>
                  <a:srgbClr val="000000"/>
                </a:solidFill>
                <a:latin typeface="IBIDQC+Arial,Bold"/>
                <a:cs typeface="IBIDQC+Arial,Bold"/>
              </a:rPr>
              <a:t> </a:t>
            </a:r>
            <a:r>
              <a:rPr sz="1300" dirty="0">
                <a:solidFill>
                  <a:srgbClr val="000000"/>
                </a:solidFill>
                <a:latin typeface="PEELPA+Arial"/>
                <a:cs typeface="PEELPA+Arial"/>
              </a:rPr>
              <a:t>yang</a:t>
            </a:r>
            <a:r>
              <a:rPr sz="1300" spc="77" dirty="0">
                <a:solidFill>
                  <a:srgbClr val="000000"/>
                </a:solidFill>
                <a:latin typeface="PEELPA+Arial"/>
                <a:cs typeface="PEELPA+Arial"/>
              </a:rPr>
              <a:t> </a:t>
            </a:r>
            <a:r>
              <a:rPr sz="1300" dirty="0">
                <a:solidFill>
                  <a:srgbClr val="000000"/>
                </a:solidFill>
                <a:latin typeface="PEELPA+Arial"/>
                <a:cs typeface="PEELPA+Arial"/>
              </a:rPr>
              <a:t>berarti</a:t>
            </a:r>
            <a:r>
              <a:rPr sz="1300" spc="34" dirty="0">
                <a:solidFill>
                  <a:srgbClr val="000000"/>
                </a:solidFill>
                <a:latin typeface="PEELPA+Arial"/>
                <a:cs typeface="PEELPA+Arial"/>
              </a:rPr>
              <a:t> </a:t>
            </a:r>
            <a:r>
              <a:rPr sz="1300" dirty="0">
                <a:solidFill>
                  <a:srgbClr val="000000"/>
                </a:solidFill>
                <a:latin typeface="PEELPA+Arial"/>
                <a:cs typeface="PEELPA+Arial"/>
              </a:rPr>
              <a:t>sebagai</a:t>
            </a:r>
            <a:r>
              <a:rPr sz="1300" spc="31" dirty="0">
                <a:solidFill>
                  <a:srgbClr val="000000"/>
                </a:solidFill>
                <a:latin typeface="PEELPA+Arial"/>
                <a:cs typeface="PEELPA+Arial"/>
              </a:rPr>
              <a:t> </a:t>
            </a:r>
            <a:r>
              <a:rPr sz="1300" dirty="0">
                <a:solidFill>
                  <a:srgbClr val="000000"/>
                </a:solidFill>
                <a:latin typeface="PEELPA+Arial"/>
                <a:cs typeface="PEELPA+Arial"/>
              </a:rPr>
              <a:t>pengupdatean</a:t>
            </a:r>
            <a:r>
              <a:rPr sz="1300" spc="62" dirty="0">
                <a:solidFill>
                  <a:srgbClr val="000000"/>
                </a:solidFill>
                <a:latin typeface="PEELPA+Arial"/>
                <a:cs typeface="PEELPA+Arial"/>
              </a:rPr>
              <a:t> </a:t>
            </a:r>
            <a:r>
              <a:rPr sz="1300" dirty="0">
                <a:solidFill>
                  <a:srgbClr val="000000"/>
                </a:solidFill>
                <a:latin typeface="PEELPA+Arial"/>
                <a:cs typeface="PEELPA+Arial"/>
              </a:rPr>
              <a:t>data,</a:t>
            </a:r>
          </a:p>
          <a:p>
            <a:pPr marL="213360" marR="0">
              <a:lnSpc>
                <a:spcPts val="1461"/>
              </a:lnSpc>
              <a:spcBef>
                <a:spcPts val="74"/>
              </a:spcBef>
              <a:spcAft>
                <a:spcPts val="0"/>
              </a:spcAft>
            </a:pPr>
            <a:r>
              <a:rPr sz="1300" dirty="0">
                <a:solidFill>
                  <a:srgbClr val="000000"/>
                </a:solidFill>
                <a:latin typeface="PEELPA+Arial"/>
                <a:cs typeface="PEELPA+Arial"/>
              </a:rPr>
              <a:t>seperti</a:t>
            </a:r>
            <a:r>
              <a:rPr sz="1300" spc="258" dirty="0">
                <a:solidFill>
                  <a:srgbClr val="000000"/>
                </a:solidFill>
                <a:latin typeface="PEELPA+Arial"/>
                <a:cs typeface="PEELPA+Arial"/>
              </a:rPr>
              <a:t> </a:t>
            </a:r>
            <a:r>
              <a:rPr sz="1300" dirty="0">
                <a:solidFill>
                  <a:srgbClr val="000000"/>
                </a:solidFill>
                <a:latin typeface="PEELPA+Arial"/>
                <a:cs typeface="PEELPA+Arial"/>
              </a:rPr>
              <a:t>menambah</a:t>
            </a:r>
            <a:r>
              <a:rPr sz="1300" spc="282" dirty="0">
                <a:solidFill>
                  <a:srgbClr val="000000"/>
                </a:solidFill>
                <a:latin typeface="PEELPA+Arial"/>
                <a:cs typeface="PEELPA+Arial"/>
              </a:rPr>
              <a:t> </a:t>
            </a:r>
            <a:r>
              <a:rPr sz="1300" dirty="0">
                <a:solidFill>
                  <a:srgbClr val="000000"/>
                </a:solidFill>
                <a:latin typeface="PEELPA+Arial"/>
                <a:cs typeface="PEELPA+Arial"/>
              </a:rPr>
              <a:t>satu</a:t>
            </a:r>
            <a:r>
              <a:rPr sz="1300" spc="233" dirty="0">
                <a:solidFill>
                  <a:srgbClr val="000000"/>
                </a:solidFill>
                <a:latin typeface="PEELPA+Arial"/>
                <a:cs typeface="PEELPA+Arial"/>
              </a:rPr>
              <a:t> </a:t>
            </a:r>
            <a:r>
              <a:rPr sz="1300" spc="11" dirty="0">
                <a:solidFill>
                  <a:srgbClr val="000000"/>
                </a:solidFill>
                <a:latin typeface="PEELPA+Arial"/>
                <a:cs typeface="PEELPA+Arial"/>
              </a:rPr>
              <a:t>paket</a:t>
            </a:r>
            <a:r>
              <a:rPr sz="1300" spc="248" dirty="0">
                <a:solidFill>
                  <a:srgbClr val="000000"/>
                </a:solidFill>
                <a:latin typeface="PEELPA+Arial"/>
                <a:cs typeface="PEELPA+Arial"/>
              </a:rPr>
              <a:t> </a:t>
            </a:r>
            <a:r>
              <a:rPr sz="1300" dirty="0">
                <a:solidFill>
                  <a:srgbClr val="000000"/>
                </a:solidFill>
                <a:latin typeface="PEELPA+Arial"/>
                <a:cs typeface="PEELPA+Arial"/>
              </a:rPr>
              <a:t>data</a:t>
            </a:r>
            <a:r>
              <a:rPr sz="1300" spc="263" dirty="0">
                <a:solidFill>
                  <a:srgbClr val="000000"/>
                </a:solidFill>
                <a:latin typeface="PEELPA+Arial"/>
                <a:cs typeface="PEELPA+Arial"/>
              </a:rPr>
              <a:t> </a:t>
            </a:r>
            <a:r>
              <a:rPr sz="1300" dirty="0">
                <a:solidFill>
                  <a:srgbClr val="000000"/>
                </a:solidFill>
                <a:latin typeface="PEELPA+Arial"/>
                <a:cs typeface="PEELPA+Arial"/>
              </a:rPr>
              <a:t>baru</a:t>
            </a:r>
            <a:r>
              <a:rPr sz="1300" spc="263" dirty="0">
                <a:solidFill>
                  <a:srgbClr val="000000"/>
                </a:solidFill>
                <a:latin typeface="PEELPA+Arial"/>
                <a:cs typeface="PEELPA+Arial"/>
              </a:rPr>
              <a:t> </a:t>
            </a:r>
            <a:r>
              <a:rPr sz="1300" dirty="0">
                <a:solidFill>
                  <a:srgbClr val="000000"/>
                </a:solidFill>
                <a:latin typeface="PEELPA+Arial"/>
                <a:cs typeface="PEELPA+Arial"/>
              </a:rPr>
              <a:t>atau</a:t>
            </a:r>
            <a:r>
              <a:rPr sz="1300" spc="293" dirty="0">
                <a:solidFill>
                  <a:srgbClr val="000000"/>
                </a:solidFill>
                <a:latin typeface="PEELPA+Arial"/>
                <a:cs typeface="PEELPA+Arial"/>
              </a:rPr>
              <a:t> </a:t>
            </a:r>
            <a:r>
              <a:rPr sz="1300" dirty="0">
                <a:solidFill>
                  <a:srgbClr val="000000"/>
                </a:solidFill>
                <a:latin typeface="PEELPA+Arial"/>
                <a:cs typeface="PEELPA+Arial"/>
              </a:rPr>
              <a:t>lebih,</a:t>
            </a:r>
            <a:r>
              <a:rPr sz="1300" spc="273" dirty="0">
                <a:solidFill>
                  <a:srgbClr val="000000"/>
                </a:solidFill>
                <a:latin typeface="PEELPA+Arial"/>
                <a:cs typeface="PEELPA+Arial"/>
              </a:rPr>
              <a:t> </a:t>
            </a:r>
            <a:r>
              <a:rPr sz="1300" dirty="0">
                <a:solidFill>
                  <a:srgbClr val="000000"/>
                </a:solidFill>
                <a:latin typeface="PEELPA+Arial"/>
                <a:cs typeface="PEELPA+Arial"/>
              </a:rPr>
              <a:t>menghapus</a:t>
            </a:r>
          </a:p>
          <a:p>
            <a:pPr marL="213360" marR="0">
              <a:lnSpc>
                <a:spcPts val="1461"/>
              </a:lnSpc>
              <a:spcBef>
                <a:spcPts val="50"/>
              </a:spcBef>
              <a:spcAft>
                <a:spcPts val="0"/>
              </a:spcAft>
            </a:pPr>
            <a:r>
              <a:rPr sz="1300" dirty="0">
                <a:solidFill>
                  <a:srgbClr val="000000"/>
                </a:solidFill>
                <a:latin typeface="PEELPA+Arial"/>
                <a:cs typeface="PEELPA+Arial"/>
              </a:rPr>
              <a:t>satu</a:t>
            </a:r>
            <a:r>
              <a:rPr sz="1300" spc="374" dirty="0">
                <a:solidFill>
                  <a:srgbClr val="000000"/>
                </a:solidFill>
                <a:latin typeface="PEELPA+Arial"/>
                <a:cs typeface="PEELPA+Arial"/>
              </a:rPr>
              <a:t> </a:t>
            </a:r>
            <a:r>
              <a:rPr sz="1300" dirty="0">
                <a:solidFill>
                  <a:srgbClr val="000000"/>
                </a:solidFill>
                <a:latin typeface="PEELPA+Arial"/>
                <a:cs typeface="PEELPA+Arial"/>
              </a:rPr>
              <a:t>paket</a:t>
            </a:r>
            <a:r>
              <a:rPr sz="1300" spc="353" dirty="0">
                <a:solidFill>
                  <a:srgbClr val="000000"/>
                </a:solidFill>
                <a:latin typeface="PEELPA+Arial"/>
                <a:cs typeface="PEELPA+Arial"/>
              </a:rPr>
              <a:t> </a:t>
            </a:r>
            <a:r>
              <a:rPr sz="1300" dirty="0">
                <a:solidFill>
                  <a:srgbClr val="000000"/>
                </a:solidFill>
                <a:latin typeface="PEELPA+Arial"/>
                <a:cs typeface="PEELPA+Arial"/>
              </a:rPr>
              <a:t>atau</a:t>
            </a:r>
            <a:r>
              <a:rPr sz="1300" spc="374" dirty="0">
                <a:solidFill>
                  <a:srgbClr val="000000"/>
                </a:solidFill>
                <a:latin typeface="PEELPA+Arial"/>
                <a:cs typeface="PEELPA+Arial"/>
              </a:rPr>
              <a:t> </a:t>
            </a:r>
            <a:r>
              <a:rPr sz="1300" dirty="0">
                <a:solidFill>
                  <a:srgbClr val="000000"/>
                </a:solidFill>
                <a:latin typeface="PEELPA+Arial"/>
                <a:cs typeface="PEELPA+Arial"/>
              </a:rPr>
              <a:t>lebih,</a:t>
            </a:r>
            <a:r>
              <a:rPr sz="1300" spc="359" dirty="0">
                <a:solidFill>
                  <a:srgbClr val="000000"/>
                </a:solidFill>
                <a:latin typeface="PEELPA+Arial"/>
                <a:cs typeface="PEELPA+Arial"/>
              </a:rPr>
              <a:t> </a:t>
            </a:r>
            <a:r>
              <a:rPr sz="1300" dirty="0">
                <a:solidFill>
                  <a:srgbClr val="000000"/>
                </a:solidFill>
                <a:latin typeface="PEELPA+Arial"/>
                <a:cs typeface="PEELPA+Arial"/>
              </a:rPr>
              <a:t>atau</a:t>
            </a:r>
            <a:r>
              <a:rPr sz="1300" spc="344" dirty="0">
                <a:solidFill>
                  <a:srgbClr val="000000"/>
                </a:solidFill>
                <a:latin typeface="PEELPA+Arial"/>
                <a:cs typeface="PEELPA+Arial"/>
              </a:rPr>
              <a:t> </a:t>
            </a:r>
            <a:r>
              <a:rPr sz="1300" dirty="0">
                <a:solidFill>
                  <a:srgbClr val="000000"/>
                </a:solidFill>
                <a:latin typeface="PEELPA+Arial"/>
                <a:cs typeface="PEELPA+Arial"/>
              </a:rPr>
              <a:t>mengubah/memodifikasi</a:t>
            </a:r>
            <a:r>
              <a:rPr sz="1300" spc="314" dirty="0">
                <a:solidFill>
                  <a:srgbClr val="000000"/>
                </a:solidFill>
                <a:latin typeface="PEELPA+Arial"/>
                <a:cs typeface="PEELPA+Arial"/>
              </a:rPr>
              <a:t> </a:t>
            </a:r>
            <a:r>
              <a:rPr sz="1300" spc="21" dirty="0">
                <a:solidFill>
                  <a:srgbClr val="000000"/>
                </a:solidFill>
                <a:latin typeface="PEELPA+Arial"/>
                <a:cs typeface="PEELPA+Arial"/>
              </a:rPr>
              <a:t>satu</a:t>
            </a:r>
            <a:r>
              <a:rPr sz="1300" spc="349" dirty="0">
                <a:solidFill>
                  <a:srgbClr val="000000"/>
                </a:solidFill>
                <a:latin typeface="PEELPA+Arial"/>
                <a:cs typeface="PEELPA+Arial"/>
              </a:rPr>
              <a:t> </a:t>
            </a:r>
            <a:r>
              <a:rPr sz="1300" dirty="0">
                <a:solidFill>
                  <a:srgbClr val="000000"/>
                </a:solidFill>
                <a:latin typeface="PEELPA+Arial"/>
                <a:cs typeface="PEELPA+Arial"/>
              </a:rPr>
              <a:t>paket</a:t>
            </a:r>
          </a:p>
          <a:p>
            <a:pPr marL="213360" marR="0">
              <a:lnSpc>
                <a:spcPts val="1461"/>
              </a:lnSpc>
              <a:spcBef>
                <a:spcPts val="26"/>
              </a:spcBef>
              <a:spcAft>
                <a:spcPts val="0"/>
              </a:spcAft>
            </a:pPr>
            <a:r>
              <a:rPr sz="1300" dirty="0">
                <a:solidFill>
                  <a:srgbClr val="000000"/>
                </a:solidFill>
                <a:latin typeface="PEELPA+Arial"/>
                <a:cs typeface="PEELPA+Arial"/>
              </a:rPr>
              <a:t>data</a:t>
            </a:r>
            <a:r>
              <a:rPr sz="1300" spc="-10" dirty="0">
                <a:solidFill>
                  <a:srgbClr val="000000"/>
                </a:solidFill>
                <a:latin typeface="PEELPA+Arial"/>
                <a:cs typeface="PEELPA+Arial"/>
              </a:rPr>
              <a:t> </a:t>
            </a:r>
            <a:r>
              <a:rPr sz="1300" dirty="0">
                <a:solidFill>
                  <a:srgbClr val="000000"/>
                </a:solidFill>
                <a:latin typeface="PEELPA+Arial"/>
                <a:cs typeface="PEELPA+Arial"/>
              </a:rPr>
              <a:t>atau</a:t>
            </a:r>
            <a:r>
              <a:rPr sz="1300" spc="-10" dirty="0">
                <a:solidFill>
                  <a:srgbClr val="000000"/>
                </a:solidFill>
                <a:latin typeface="PEELPA+Arial"/>
                <a:cs typeface="PEELPA+Arial"/>
              </a:rPr>
              <a:t> </a:t>
            </a:r>
            <a:r>
              <a:rPr sz="1300" dirty="0">
                <a:solidFill>
                  <a:srgbClr val="000000"/>
                </a:solidFill>
                <a:latin typeface="PEELPA+Arial"/>
                <a:cs typeface="PEELPA+Arial"/>
              </a:rPr>
              <a:t>lebih</a:t>
            </a:r>
            <a:r>
              <a:rPr sz="1300" spc="14" dirty="0">
                <a:solidFill>
                  <a:srgbClr val="000000"/>
                </a:solidFill>
                <a:latin typeface="PEELPA+Arial"/>
                <a:cs typeface="PEELPA+Arial"/>
              </a:rPr>
              <a:t> </a:t>
            </a:r>
            <a:r>
              <a:rPr sz="1300" dirty="0">
                <a:solidFill>
                  <a:srgbClr val="000000"/>
                </a:solidFill>
                <a:latin typeface="PEELPA+Arial"/>
                <a:cs typeface="PEELPA+Arial"/>
              </a:rPr>
              <a:t>(</a:t>
            </a:r>
            <a:r>
              <a:rPr sz="1300" i="1" dirty="0">
                <a:solidFill>
                  <a:srgbClr val="000000"/>
                </a:solidFill>
                <a:latin typeface="GCINAM+Arial,Italic"/>
                <a:cs typeface="GCINAM+Arial,Italic"/>
              </a:rPr>
              <a:t>lihat</a:t>
            </a:r>
            <a:r>
              <a:rPr sz="1300" i="1" spc="-23" dirty="0">
                <a:solidFill>
                  <a:srgbClr val="000000"/>
                </a:solidFill>
                <a:latin typeface="GCINAM+Arial,Italic"/>
                <a:cs typeface="GCINAM+Arial,Italic"/>
              </a:rPr>
              <a:t> </a:t>
            </a:r>
            <a:r>
              <a:rPr sz="1300" i="1" spc="10" dirty="0">
                <a:solidFill>
                  <a:srgbClr val="000000"/>
                </a:solidFill>
                <a:latin typeface="GCINAM+Arial,Italic"/>
                <a:cs typeface="GCINAM+Arial,Italic"/>
              </a:rPr>
              <a:t>gambar</a:t>
            </a:r>
            <a:r>
              <a:rPr sz="1300" i="1" dirty="0">
                <a:solidFill>
                  <a:srgbClr val="000000"/>
                </a:solidFill>
                <a:latin typeface="GCINAM+Arial,Italic"/>
                <a:cs typeface="GCINAM+Arial,Italic"/>
              </a:rPr>
              <a:t> 2</a:t>
            </a:r>
            <a:r>
              <a:rPr sz="1300" i="1" spc="15" dirty="0">
                <a:solidFill>
                  <a:srgbClr val="000000"/>
                </a:solidFill>
                <a:latin typeface="GCINAM+Arial,Italic"/>
                <a:cs typeface="GCINAM+Arial,Italic"/>
              </a:rPr>
              <a:t> </a:t>
            </a:r>
            <a:r>
              <a:rPr sz="1300" i="1" dirty="0">
                <a:solidFill>
                  <a:srgbClr val="000000"/>
                </a:solidFill>
                <a:latin typeface="GCINAM+Arial,Italic"/>
                <a:cs typeface="GCINAM+Arial,Italic"/>
              </a:rPr>
              <a:t>(b)</a:t>
            </a:r>
            <a:r>
              <a:rPr sz="1300" dirty="0">
                <a:solidFill>
                  <a:srgbClr val="000000"/>
                </a:solidFill>
                <a:latin typeface="PEELPA+Arial"/>
                <a:cs typeface="PEELPA+Arial"/>
              </a:rPr>
              <a:t>).</a:t>
            </a:r>
          </a:p>
        </p:txBody>
      </p:sp>
      <p:sp>
        <p:nvSpPr>
          <p:cNvPr id="11" name="object 11"/>
          <p:cNvSpPr txBox="1"/>
          <p:nvPr/>
        </p:nvSpPr>
        <p:spPr>
          <a:xfrm>
            <a:off x="1402079" y="3577166"/>
            <a:ext cx="5950800" cy="139335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461"/>
              </a:lnSpc>
              <a:spcBef>
                <a:spcPts val="0"/>
              </a:spcBef>
              <a:spcAft>
                <a:spcPts val="0"/>
              </a:spcAft>
            </a:pPr>
            <a:r>
              <a:rPr sz="1300" dirty="0">
                <a:solidFill>
                  <a:srgbClr val="000000"/>
                </a:solidFill>
                <a:latin typeface="PEELPA+Arial"/>
                <a:cs typeface="PEELPA+Arial"/>
              </a:rPr>
              <a:t>Pada</a:t>
            </a:r>
            <a:r>
              <a:rPr sz="1300" spc="233" dirty="0">
                <a:solidFill>
                  <a:srgbClr val="000000"/>
                </a:solidFill>
                <a:latin typeface="PEELPA+Arial"/>
                <a:cs typeface="PEELPA+Arial"/>
              </a:rPr>
              <a:t> </a:t>
            </a:r>
            <a:r>
              <a:rPr sz="1300" dirty="0">
                <a:solidFill>
                  <a:srgbClr val="000000"/>
                </a:solidFill>
                <a:latin typeface="PEELPA+Arial"/>
                <a:cs typeface="PEELPA+Arial"/>
              </a:rPr>
              <a:t>pengertian</a:t>
            </a:r>
            <a:r>
              <a:rPr sz="1300" spc="289" dirty="0">
                <a:solidFill>
                  <a:srgbClr val="000000"/>
                </a:solidFill>
                <a:latin typeface="PEELPA+Arial"/>
                <a:cs typeface="PEELPA+Arial"/>
              </a:rPr>
              <a:t> </a:t>
            </a:r>
            <a:r>
              <a:rPr sz="1300" dirty="0">
                <a:solidFill>
                  <a:srgbClr val="000000"/>
                </a:solidFill>
                <a:latin typeface="PEELPA+Arial"/>
                <a:cs typeface="PEELPA+Arial"/>
              </a:rPr>
              <a:t>pertama</a:t>
            </a:r>
            <a:r>
              <a:rPr sz="1300" spc="219" dirty="0">
                <a:solidFill>
                  <a:srgbClr val="000000"/>
                </a:solidFill>
                <a:latin typeface="PEELPA+Arial"/>
                <a:cs typeface="PEELPA+Arial"/>
              </a:rPr>
              <a:t> </a:t>
            </a:r>
            <a:r>
              <a:rPr sz="1300" dirty="0">
                <a:solidFill>
                  <a:srgbClr val="000000"/>
                </a:solidFill>
                <a:latin typeface="PEELPA+Arial"/>
                <a:cs typeface="PEELPA+Arial"/>
              </a:rPr>
              <a:t>jelaslah</a:t>
            </a:r>
            <a:r>
              <a:rPr sz="1300" spc="261" dirty="0">
                <a:solidFill>
                  <a:srgbClr val="000000"/>
                </a:solidFill>
                <a:latin typeface="PEELPA+Arial"/>
                <a:cs typeface="PEELPA+Arial"/>
              </a:rPr>
              <a:t> </a:t>
            </a:r>
            <a:r>
              <a:rPr sz="1300" dirty="0">
                <a:solidFill>
                  <a:srgbClr val="000000"/>
                </a:solidFill>
                <a:latin typeface="PEELPA+Arial"/>
                <a:cs typeface="PEELPA+Arial"/>
              </a:rPr>
              <a:t>bahwa</a:t>
            </a:r>
            <a:r>
              <a:rPr sz="1300" spc="286" dirty="0">
                <a:solidFill>
                  <a:srgbClr val="000000"/>
                </a:solidFill>
                <a:latin typeface="PEELPA+Arial"/>
                <a:cs typeface="PEELPA+Arial"/>
              </a:rPr>
              <a:t> </a:t>
            </a:r>
            <a:r>
              <a:rPr sz="1300" dirty="0">
                <a:solidFill>
                  <a:srgbClr val="000000"/>
                </a:solidFill>
                <a:latin typeface="PEELPA+Arial"/>
                <a:cs typeface="PEELPA+Arial"/>
              </a:rPr>
              <a:t>data</a:t>
            </a:r>
            <a:r>
              <a:rPr sz="1300" spc="219" dirty="0">
                <a:solidFill>
                  <a:srgbClr val="000000"/>
                </a:solidFill>
                <a:latin typeface="PEELPA+Arial"/>
                <a:cs typeface="PEELPA+Arial"/>
              </a:rPr>
              <a:t> </a:t>
            </a:r>
            <a:r>
              <a:rPr sz="1300" spc="17" dirty="0">
                <a:solidFill>
                  <a:srgbClr val="000000"/>
                </a:solidFill>
                <a:latin typeface="PEELPA+Arial"/>
                <a:cs typeface="PEELPA+Arial"/>
              </a:rPr>
              <a:t>store</a:t>
            </a:r>
            <a:r>
              <a:rPr sz="1300" spc="202" dirty="0">
                <a:solidFill>
                  <a:srgbClr val="000000"/>
                </a:solidFill>
                <a:latin typeface="PEELPA+Arial"/>
                <a:cs typeface="PEELPA+Arial"/>
              </a:rPr>
              <a:t> </a:t>
            </a:r>
            <a:r>
              <a:rPr sz="1300" dirty="0">
                <a:solidFill>
                  <a:srgbClr val="000000"/>
                </a:solidFill>
                <a:latin typeface="PEELPA+Arial"/>
                <a:cs typeface="PEELPA+Arial"/>
              </a:rPr>
              <a:t>tidak</a:t>
            </a:r>
            <a:r>
              <a:rPr sz="1300" spc="281" dirty="0">
                <a:solidFill>
                  <a:srgbClr val="000000"/>
                </a:solidFill>
                <a:latin typeface="PEELPA+Arial"/>
                <a:cs typeface="PEELPA+Arial"/>
              </a:rPr>
              <a:t> </a:t>
            </a:r>
            <a:r>
              <a:rPr sz="1300" dirty="0">
                <a:solidFill>
                  <a:srgbClr val="000000"/>
                </a:solidFill>
                <a:latin typeface="PEELPA+Arial"/>
                <a:cs typeface="PEELPA+Arial"/>
              </a:rPr>
              <a:t>berubah,</a:t>
            </a:r>
          </a:p>
          <a:p>
            <a:pPr marL="0" marR="0">
              <a:lnSpc>
                <a:spcPts val="1461"/>
              </a:lnSpc>
              <a:spcBef>
                <a:spcPts val="50"/>
              </a:spcBef>
              <a:spcAft>
                <a:spcPts val="0"/>
              </a:spcAft>
            </a:pPr>
            <a:r>
              <a:rPr sz="1300" dirty="0">
                <a:solidFill>
                  <a:srgbClr val="000000"/>
                </a:solidFill>
                <a:latin typeface="PEELPA+Arial"/>
                <a:cs typeface="PEELPA+Arial"/>
              </a:rPr>
              <a:t>jika</a:t>
            </a:r>
            <a:r>
              <a:rPr sz="1300" spc="310" dirty="0">
                <a:solidFill>
                  <a:srgbClr val="000000"/>
                </a:solidFill>
                <a:latin typeface="PEELPA+Arial"/>
                <a:cs typeface="PEELPA+Arial"/>
              </a:rPr>
              <a:t> </a:t>
            </a:r>
            <a:r>
              <a:rPr sz="1300" dirty="0">
                <a:solidFill>
                  <a:srgbClr val="000000"/>
                </a:solidFill>
                <a:latin typeface="PEELPA+Arial"/>
                <a:cs typeface="PEELPA+Arial"/>
              </a:rPr>
              <a:t>suatu</a:t>
            </a:r>
            <a:r>
              <a:rPr sz="1300" spc="302" dirty="0">
                <a:solidFill>
                  <a:srgbClr val="000000"/>
                </a:solidFill>
                <a:latin typeface="PEELPA+Arial"/>
                <a:cs typeface="PEELPA+Arial"/>
              </a:rPr>
              <a:t> </a:t>
            </a:r>
            <a:r>
              <a:rPr sz="1300" dirty="0">
                <a:solidFill>
                  <a:srgbClr val="000000"/>
                </a:solidFill>
                <a:latin typeface="PEELPA+Arial"/>
                <a:cs typeface="PEELPA+Arial"/>
              </a:rPr>
              <a:t>paket</a:t>
            </a:r>
            <a:r>
              <a:rPr sz="1300" spc="282" dirty="0">
                <a:solidFill>
                  <a:srgbClr val="000000"/>
                </a:solidFill>
                <a:latin typeface="PEELPA+Arial"/>
                <a:cs typeface="PEELPA+Arial"/>
              </a:rPr>
              <a:t> </a:t>
            </a:r>
            <a:r>
              <a:rPr sz="1300" dirty="0">
                <a:solidFill>
                  <a:srgbClr val="000000"/>
                </a:solidFill>
                <a:latin typeface="PEELPA+Arial"/>
                <a:cs typeface="PEELPA+Arial"/>
              </a:rPr>
              <a:t>data/informasi</a:t>
            </a:r>
            <a:r>
              <a:rPr sz="1300" spc="258" dirty="0">
                <a:solidFill>
                  <a:srgbClr val="000000"/>
                </a:solidFill>
                <a:latin typeface="PEELPA+Arial"/>
                <a:cs typeface="PEELPA+Arial"/>
              </a:rPr>
              <a:t> </a:t>
            </a:r>
            <a:r>
              <a:rPr sz="1300" dirty="0">
                <a:solidFill>
                  <a:srgbClr val="000000"/>
                </a:solidFill>
                <a:latin typeface="PEELPA+Arial"/>
                <a:cs typeface="PEELPA+Arial"/>
              </a:rPr>
              <a:t>berpindah</a:t>
            </a:r>
            <a:r>
              <a:rPr sz="1300" spc="296" dirty="0">
                <a:solidFill>
                  <a:srgbClr val="000000"/>
                </a:solidFill>
                <a:latin typeface="PEELPA+Arial"/>
                <a:cs typeface="PEELPA+Arial"/>
              </a:rPr>
              <a:t> </a:t>
            </a:r>
            <a:r>
              <a:rPr sz="1300" dirty="0">
                <a:solidFill>
                  <a:srgbClr val="000000"/>
                </a:solidFill>
                <a:latin typeface="PEELPA+Arial"/>
                <a:cs typeface="PEELPA+Arial"/>
              </a:rPr>
              <a:t>dari</a:t>
            </a:r>
            <a:r>
              <a:rPr sz="1300" spc="260" dirty="0">
                <a:solidFill>
                  <a:srgbClr val="000000"/>
                </a:solidFill>
                <a:latin typeface="PEELPA+Arial"/>
                <a:cs typeface="PEELPA+Arial"/>
              </a:rPr>
              <a:t> </a:t>
            </a:r>
            <a:r>
              <a:rPr sz="1300" dirty="0">
                <a:solidFill>
                  <a:srgbClr val="000000"/>
                </a:solidFill>
                <a:latin typeface="PEELPA+Arial"/>
                <a:cs typeface="PEELPA+Arial"/>
              </a:rPr>
              <a:t>data</a:t>
            </a:r>
            <a:r>
              <a:rPr sz="1300" spc="319" dirty="0">
                <a:solidFill>
                  <a:srgbClr val="000000"/>
                </a:solidFill>
                <a:latin typeface="PEELPA+Arial"/>
                <a:cs typeface="PEELPA+Arial"/>
              </a:rPr>
              <a:t> </a:t>
            </a:r>
            <a:r>
              <a:rPr sz="1300" dirty="0">
                <a:solidFill>
                  <a:srgbClr val="000000"/>
                </a:solidFill>
                <a:latin typeface="PEELPA+Arial"/>
                <a:cs typeface="PEELPA+Arial"/>
              </a:rPr>
              <a:t>store</a:t>
            </a:r>
            <a:r>
              <a:rPr sz="1300" spc="297" dirty="0">
                <a:solidFill>
                  <a:srgbClr val="000000"/>
                </a:solidFill>
                <a:latin typeface="PEELPA+Arial"/>
                <a:cs typeface="PEELPA+Arial"/>
              </a:rPr>
              <a:t> </a:t>
            </a:r>
            <a:r>
              <a:rPr sz="1300" dirty="0">
                <a:solidFill>
                  <a:srgbClr val="000000"/>
                </a:solidFill>
                <a:latin typeface="PEELPA+Arial"/>
                <a:cs typeface="PEELPA+Arial"/>
              </a:rPr>
              <a:t>ke</a:t>
            </a:r>
            <a:r>
              <a:rPr sz="1300" spc="279" dirty="0">
                <a:solidFill>
                  <a:srgbClr val="000000"/>
                </a:solidFill>
                <a:latin typeface="PEELPA+Arial"/>
                <a:cs typeface="PEELPA+Arial"/>
              </a:rPr>
              <a:t> </a:t>
            </a:r>
            <a:r>
              <a:rPr sz="1300" dirty="0">
                <a:solidFill>
                  <a:srgbClr val="000000"/>
                </a:solidFill>
                <a:latin typeface="PEELPA+Arial"/>
                <a:cs typeface="PEELPA+Arial"/>
              </a:rPr>
              <a:t>suatu</a:t>
            </a:r>
          </a:p>
          <a:p>
            <a:pPr marL="0" marR="0">
              <a:lnSpc>
                <a:spcPts val="1461"/>
              </a:lnSpc>
              <a:spcBef>
                <a:spcPts val="50"/>
              </a:spcBef>
              <a:spcAft>
                <a:spcPts val="0"/>
              </a:spcAft>
            </a:pPr>
            <a:r>
              <a:rPr sz="1300" dirty="0">
                <a:solidFill>
                  <a:srgbClr val="000000"/>
                </a:solidFill>
                <a:latin typeface="PEELPA+Arial"/>
                <a:cs typeface="PEELPA+Arial"/>
              </a:rPr>
              <a:t>proses.</a:t>
            </a:r>
            <a:r>
              <a:rPr sz="1300" spc="611" dirty="0">
                <a:solidFill>
                  <a:srgbClr val="000000"/>
                </a:solidFill>
                <a:latin typeface="PEELPA+Arial"/>
                <a:cs typeface="PEELPA+Arial"/>
              </a:rPr>
              <a:t> </a:t>
            </a:r>
            <a:r>
              <a:rPr sz="1300" dirty="0">
                <a:solidFill>
                  <a:srgbClr val="000000"/>
                </a:solidFill>
                <a:latin typeface="PEELPA+Arial"/>
                <a:cs typeface="PEELPA+Arial"/>
              </a:rPr>
              <a:t>Sebaliknya</a:t>
            </a:r>
            <a:r>
              <a:rPr sz="1300" spc="648" dirty="0">
                <a:solidFill>
                  <a:srgbClr val="000000"/>
                </a:solidFill>
                <a:latin typeface="PEELPA+Arial"/>
                <a:cs typeface="PEELPA+Arial"/>
              </a:rPr>
              <a:t> </a:t>
            </a:r>
            <a:r>
              <a:rPr sz="1300" dirty="0">
                <a:solidFill>
                  <a:srgbClr val="000000"/>
                </a:solidFill>
                <a:latin typeface="PEELPA+Arial"/>
                <a:cs typeface="PEELPA+Arial"/>
              </a:rPr>
              <a:t>pada</a:t>
            </a:r>
            <a:r>
              <a:rPr sz="1300" spc="617" dirty="0">
                <a:solidFill>
                  <a:srgbClr val="000000"/>
                </a:solidFill>
                <a:latin typeface="PEELPA+Arial"/>
                <a:cs typeface="PEELPA+Arial"/>
              </a:rPr>
              <a:t> </a:t>
            </a:r>
            <a:r>
              <a:rPr sz="1300" dirty="0">
                <a:solidFill>
                  <a:srgbClr val="000000"/>
                </a:solidFill>
                <a:latin typeface="PEELPA+Arial"/>
                <a:cs typeface="PEELPA+Arial"/>
              </a:rPr>
              <a:t>pengertian</a:t>
            </a:r>
            <a:r>
              <a:rPr sz="1300" spc="648" dirty="0">
                <a:solidFill>
                  <a:srgbClr val="000000"/>
                </a:solidFill>
                <a:latin typeface="PEELPA+Arial"/>
                <a:cs typeface="PEELPA+Arial"/>
              </a:rPr>
              <a:t> </a:t>
            </a:r>
            <a:r>
              <a:rPr sz="1300" dirty="0">
                <a:solidFill>
                  <a:srgbClr val="000000"/>
                </a:solidFill>
                <a:latin typeface="PEELPA+Arial"/>
                <a:cs typeface="PEELPA+Arial"/>
              </a:rPr>
              <a:t>kedua</a:t>
            </a:r>
            <a:r>
              <a:rPr sz="1300" spc="628" dirty="0">
                <a:solidFill>
                  <a:srgbClr val="000000"/>
                </a:solidFill>
                <a:latin typeface="PEELPA+Arial"/>
                <a:cs typeface="PEELPA+Arial"/>
              </a:rPr>
              <a:t> </a:t>
            </a:r>
            <a:r>
              <a:rPr sz="1300" dirty="0">
                <a:solidFill>
                  <a:srgbClr val="000000"/>
                </a:solidFill>
                <a:latin typeface="PEELPA+Arial"/>
                <a:cs typeface="PEELPA+Arial"/>
              </a:rPr>
              <a:t>data</a:t>
            </a:r>
            <a:r>
              <a:rPr sz="1300" spc="613" dirty="0">
                <a:solidFill>
                  <a:srgbClr val="000000"/>
                </a:solidFill>
                <a:latin typeface="PEELPA+Arial"/>
                <a:cs typeface="PEELPA+Arial"/>
              </a:rPr>
              <a:t> </a:t>
            </a:r>
            <a:r>
              <a:rPr sz="1300" spc="15" dirty="0">
                <a:solidFill>
                  <a:srgbClr val="000000"/>
                </a:solidFill>
                <a:latin typeface="PEELPA+Arial"/>
                <a:cs typeface="PEELPA+Arial"/>
              </a:rPr>
              <a:t>store</a:t>
            </a:r>
            <a:r>
              <a:rPr sz="1300" spc="578" dirty="0">
                <a:solidFill>
                  <a:srgbClr val="000000"/>
                </a:solidFill>
                <a:latin typeface="PEELPA+Arial"/>
                <a:cs typeface="PEELPA+Arial"/>
              </a:rPr>
              <a:t> </a:t>
            </a:r>
            <a:r>
              <a:rPr sz="1300" dirty="0">
                <a:solidFill>
                  <a:srgbClr val="000000"/>
                </a:solidFill>
                <a:latin typeface="PEELPA+Arial"/>
                <a:cs typeface="PEELPA+Arial"/>
              </a:rPr>
              <a:t>berubah</a:t>
            </a:r>
          </a:p>
          <a:p>
            <a:pPr marL="0" marR="0">
              <a:lnSpc>
                <a:spcPts val="1461"/>
              </a:lnSpc>
              <a:spcBef>
                <a:spcPts val="50"/>
              </a:spcBef>
              <a:spcAft>
                <a:spcPts val="0"/>
              </a:spcAft>
            </a:pPr>
            <a:r>
              <a:rPr sz="1300" dirty="0">
                <a:solidFill>
                  <a:srgbClr val="000000"/>
                </a:solidFill>
                <a:latin typeface="PEELPA+Arial"/>
                <a:cs typeface="PEELPA+Arial"/>
              </a:rPr>
              <a:t>sebagai</a:t>
            </a:r>
            <a:r>
              <a:rPr sz="1300" spc="397" dirty="0">
                <a:solidFill>
                  <a:srgbClr val="000000"/>
                </a:solidFill>
                <a:latin typeface="PEELPA+Arial"/>
                <a:cs typeface="PEELPA+Arial"/>
              </a:rPr>
              <a:t> </a:t>
            </a:r>
            <a:r>
              <a:rPr sz="1300" dirty="0">
                <a:solidFill>
                  <a:srgbClr val="000000"/>
                </a:solidFill>
                <a:latin typeface="PEELPA+Arial"/>
                <a:cs typeface="PEELPA+Arial"/>
              </a:rPr>
              <a:t>hasil</a:t>
            </a:r>
            <a:r>
              <a:rPr sz="1300" spc="393" dirty="0">
                <a:solidFill>
                  <a:srgbClr val="000000"/>
                </a:solidFill>
                <a:latin typeface="PEELPA+Arial"/>
                <a:cs typeface="PEELPA+Arial"/>
              </a:rPr>
              <a:t> </a:t>
            </a:r>
            <a:r>
              <a:rPr sz="1300" dirty="0">
                <a:solidFill>
                  <a:srgbClr val="000000"/>
                </a:solidFill>
                <a:latin typeface="PEELPA+Arial"/>
                <a:cs typeface="PEELPA+Arial"/>
              </a:rPr>
              <a:t>alur</a:t>
            </a:r>
            <a:r>
              <a:rPr sz="1300" spc="434" dirty="0">
                <a:solidFill>
                  <a:srgbClr val="000000"/>
                </a:solidFill>
                <a:latin typeface="PEELPA+Arial"/>
                <a:cs typeface="PEELPA+Arial"/>
              </a:rPr>
              <a:t> </a:t>
            </a:r>
            <a:r>
              <a:rPr sz="1300" dirty="0">
                <a:solidFill>
                  <a:srgbClr val="000000"/>
                </a:solidFill>
                <a:latin typeface="PEELPA+Arial"/>
                <a:cs typeface="PEELPA+Arial"/>
              </a:rPr>
              <a:t>yang</a:t>
            </a:r>
            <a:r>
              <a:rPr sz="1300" spc="393" dirty="0">
                <a:solidFill>
                  <a:srgbClr val="000000"/>
                </a:solidFill>
                <a:latin typeface="PEELPA+Arial"/>
                <a:cs typeface="PEELPA+Arial"/>
              </a:rPr>
              <a:t> </a:t>
            </a:r>
            <a:r>
              <a:rPr sz="1300" spc="10" dirty="0">
                <a:solidFill>
                  <a:srgbClr val="000000"/>
                </a:solidFill>
                <a:latin typeface="PEELPA+Arial"/>
                <a:cs typeface="PEELPA+Arial"/>
              </a:rPr>
              <a:t>memasuki</a:t>
            </a:r>
            <a:r>
              <a:rPr sz="1300" spc="390" dirty="0">
                <a:solidFill>
                  <a:srgbClr val="000000"/>
                </a:solidFill>
                <a:latin typeface="PEELPA+Arial"/>
                <a:cs typeface="PEELPA+Arial"/>
              </a:rPr>
              <a:t> </a:t>
            </a:r>
            <a:r>
              <a:rPr sz="1300" dirty="0">
                <a:solidFill>
                  <a:srgbClr val="000000"/>
                </a:solidFill>
                <a:latin typeface="PEELPA+Arial"/>
                <a:cs typeface="PEELPA+Arial"/>
              </a:rPr>
              <a:t>data</a:t>
            </a:r>
            <a:r>
              <a:rPr sz="1300" spc="393" dirty="0">
                <a:solidFill>
                  <a:srgbClr val="000000"/>
                </a:solidFill>
                <a:latin typeface="PEELPA+Arial"/>
                <a:cs typeface="PEELPA+Arial"/>
              </a:rPr>
              <a:t> </a:t>
            </a:r>
            <a:r>
              <a:rPr sz="1300" dirty="0">
                <a:solidFill>
                  <a:srgbClr val="000000"/>
                </a:solidFill>
                <a:latin typeface="PEELPA+Arial"/>
                <a:cs typeface="PEELPA+Arial"/>
              </a:rPr>
              <a:t>store.</a:t>
            </a:r>
            <a:r>
              <a:rPr sz="1300" spc="392" dirty="0">
                <a:solidFill>
                  <a:srgbClr val="000000"/>
                </a:solidFill>
                <a:latin typeface="PEELPA+Arial"/>
                <a:cs typeface="PEELPA+Arial"/>
              </a:rPr>
              <a:t> </a:t>
            </a:r>
            <a:r>
              <a:rPr sz="1300" dirty="0">
                <a:solidFill>
                  <a:srgbClr val="000000"/>
                </a:solidFill>
                <a:latin typeface="PEELPA+Arial"/>
                <a:cs typeface="PEELPA+Arial"/>
              </a:rPr>
              <a:t>Dengan</a:t>
            </a:r>
            <a:r>
              <a:rPr sz="1300" spc="393" dirty="0">
                <a:solidFill>
                  <a:srgbClr val="000000"/>
                </a:solidFill>
                <a:latin typeface="PEELPA+Arial"/>
                <a:cs typeface="PEELPA+Arial"/>
              </a:rPr>
              <a:t> </a:t>
            </a:r>
            <a:r>
              <a:rPr sz="1300" spc="11" dirty="0">
                <a:solidFill>
                  <a:srgbClr val="000000"/>
                </a:solidFill>
                <a:latin typeface="PEELPA+Arial"/>
                <a:cs typeface="PEELPA+Arial"/>
              </a:rPr>
              <a:t>kata</a:t>
            </a:r>
            <a:r>
              <a:rPr sz="1300" spc="436" dirty="0">
                <a:solidFill>
                  <a:srgbClr val="000000"/>
                </a:solidFill>
                <a:latin typeface="PEELPA+Arial"/>
                <a:cs typeface="PEELPA+Arial"/>
              </a:rPr>
              <a:t> </a:t>
            </a:r>
            <a:r>
              <a:rPr sz="1300" dirty="0">
                <a:solidFill>
                  <a:srgbClr val="000000"/>
                </a:solidFill>
                <a:latin typeface="PEELPA+Arial"/>
                <a:cs typeface="PEELPA+Arial"/>
              </a:rPr>
              <a:t>lain,</a:t>
            </a:r>
          </a:p>
          <a:p>
            <a:pPr marL="0" marR="0">
              <a:lnSpc>
                <a:spcPts val="1461"/>
              </a:lnSpc>
              <a:spcBef>
                <a:spcPts val="50"/>
              </a:spcBef>
              <a:spcAft>
                <a:spcPts val="0"/>
              </a:spcAft>
            </a:pPr>
            <a:r>
              <a:rPr sz="1300" dirty="0">
                <a:solidFill>
                  <a:srgbClr val="000000"/>
                </a:solidFill>
                <a:latin typeface="PEELPA+Arial"/>
                <a:cs typeface="PEELPA+Arial"/>
              </a:rPr>
              <a:t>proses</a:t>
            </a:r>
            <a:r>
              <a:rPr sz="1300" spc="44" dirty="0">
                <a:solidFill>
                  <a:srgbClr val="000000"/>
                </a:solidFill>
                <a:latin typeface="PEELPA+Arial"/>
                <a:cs typeface="PEELPA+Arial"/>
              </a:rPr>
              <a:t> </a:t>
            </a:r>
            <a:r>
              <a:rPr sz="1300" dirty="0">
                <a:solidFill>
                  <a:srgbClr val="000000"/>
                </a:solidFill>
                <a:latin typeface="PEELPA+Arial"/>
                <a:cs typeface="PEELPA+Arial"/>
              </a:rPr>
              <a:t>alur</a:t>
            </a:r>
            <a:r>
              <a:rPr sz="1300" spc="54" dirty="0">
                <a:solidFill>
                  <a:srgbClr val="000000"/>
                </a:solidFill>
                <a:latin typeface="PEELPA+Arial"/>
                <a:cs typeface="PEELPA+Arial"/>
              </a:rPr>
              <a:t> </a:t>
            </a:r>
            <a:r>
              <a:rPr sz="1300" dirty="0">
                <a:solidFill>
                  <a:srgbClr val="000000"/>
                </a:solidFill>
                <a:latin typeface="PEELPA+Arial"/>
                <a:cs typeface="PEELPA+Arial"/>
              </a:rPr>
              <a:t>data</a:t>
            </a:r>
            <a:r>
              <a:rPr sz="1300" spc="62" dirty="0">
                <a:solidFill>
                  <a:srgbClr val="000000"/>
                </a:solidFill>
                <a:latin typeface="PEELPA+Arial"/>
                <a:cs typeface="PEELPA+Arial"/>
              </a:rPr>
              <a:t> </a:t>
            </a:r>
            <a:r>
              <a:rPr sz="1300" dirty="0">
                <a:solidFill>
                  <a:srgbClr val="000000"/>
                </a:solidFill>
                <a:latin typeface="PEELPA+Arial"/>
                <a:cs typeface="PEELPA+Arial"/>
              </a:rPr>
              <a:t>bertanggung </a:t>
            </a:r>
            <a:r>
              <a:rPr sz="1300" spc="12" dirty="0">
                <a:solidFill>
                  <a:srgbClr val="000000"/>
                </a:solidFill>
                <a:latin typeface="PEELPA+Arial"/>
                <a:cs typeface="PEELPA+Arial"/>
              </a:rPr>
              <a:t>jawab</a:t>
            </a:r>
            <a:r>
              <a:rPr sz="1300" spc="60" dirty="0">
                <a:solidFill>
                  <a:srgbClr val="000000"/>
                </a:solidFill>
                <a:latin typeface="PEELPA+Arial"/>
                <a:cs typeface="PEELPA+Arial"/>
              </a:rPr>
              <a:t> </a:t>
            </a:r>
            <a:r>
              <a:rPr sz="1300" dirty="0">
                <a:solidFill>
                  <a:srgbClr val="000000"/>
                </a:solidFill>
                <a:latin typeface="PEELPA+Arial"/>
                <a:cs typeface="PEELPA+Arial"/>
              </a:rPr>
              <a:t>terhadap</a:t>
            </a:r>
            <a:r>
              <a:rPr sz="1300" spc="31" dirty="0">
                <a:solidFill>
                  <a:srgbClr val="000000"/>
                </a:solidFill>
                <a:latin typeface="PEELPA+Arial"/>
                <a:cs typeface="PEELPA+Arial"/>
              </a:rPr>
              <a:t> </a:t>
            </a:r>
            <a:r>
              <a:rPr sz="1300" dirty="0">
                <a:solidFill>
                  <a:srgbClr val="000000"/>
                </a:solidFill>
                <a:latin typeface="PEELPA+Arial"/>
                <a:cs typeface="PEELPA+Arial"/>
              </a:rPr>
              <a:t>perubahan</a:t>
            </a:r>
            <a:r>
              <a:rPr sz="1300" spc="68" dirty="0">
                <a:solidFill>
                  <a:srgbClr val="000000"/>
                </a:solidFill>
                <a:latin typeface="PEELPA+Arial"/>
                <a:cs typeface="PEELPA+Arial"/>
              </a:rPr>
              <a:t> </a:t>
            </a:r>
            <a:r>
              <a:rPr sz="1300" dirty="0">
                <a:solidFill>
                  <a:srgbClr val="000000"/>
                </a:solidFill>
                <a:latin typeface="PEELPA+Arial"/>
                <a:cs typeface="PEELPA+Arial"/>
              </a:rPr>
              <a:t>yang</a:t>
            </a:r>
            <a:r>
              <a:rPr sz="1300" spc="62" dirty="0">
                <a:solidFill>
                  <a:srgbClr val="000000"/>
                </a:solidFill>
                <a:latin typeface="PEELPA+Arial"/>
                <a:cs typeface="PEELPA+Arial"/>
              </a:rPr>
              <a:t> </a:t>
            </a:r>
            <a:r>
              <a:rPr sz="1300" dirty="0">
                <a:solidFill>
                  <a:srgbClr val="000000"/>
                </a:solidFill>
                <a:latin typeface="PEELPA+Arial"/>
                <a:cs typeface="PEELPA+Arial"/>
              </a:rPr>
              <a:t>terjadi</a:t>
            </a:r>
          </a:p>
          <a:p>
            <a:pPr marL="0" marR="0">
              <a:lnSpc>
                <a:spcPts val="1461"/>
              </a:lnSpc>
              <a:spcBef>
                <a:spcPts val="50"/>
              </a:spcBef>
              <a:spcAft>
                <a:spcPts val="0"/>
              </a:spcAft>
            </a:pPr>
            <a:r>
              <a:rPr sz="1300" spc="10" dirty="0">
                <a:solidFill>
                  <a:srgbClr val="000000"/>
                </a:solidFill>
                <a:latin typeface="PEELPA+Arial"/>
                <a:cs typeface="PEELPA+Arial"/>
              </a:rPr>
              <a:t>pada</a:t>
            </a:r>
            <a:r>
              <a:rPr sz="1300" spc="-28" dirty="0">
                <a:solidFill>
                  <a:srgbClr val="000000"/>
                </a:solidFill>
                <a:latin typeface="PEELPA+Arial"/>
                <a:cs typeface="PEELPA+Arial"/>
              </a:rPr>
              <a:t> </a:t>
            </a:r>
            <a:r>
              <a:rPr sz="1300" dirty="0">
                <a:solidFill>
                  <a:srgbClr val="000000"/>
                </a:solidFill>
                <a:latin typeface="PEELPA+Arial"/>
                <a:cs typeface="PEELPA+Arial"/>
              </a:rPr>
              <a:t>data</a:t>
            </a:r>
            <a:r>
              <a:rPr sz="1300" spc="12" dirty="0">
                <a:solidFill>
                  <a:srgbClr val="000000"/>
                </a:solidFill>
                <a:latin typeface="PEELPA+Arial"/>
                <a:cs typeface="PEELPA+Arial"/>
              </a:rPr>
              <a:t> </a:t>
            </a:r>
            <a:r>
              <a:rPr sz="1300" dirty="0">
                <a:solidFill>
                  <a:srgbClr val="000000"/>
                </a:solidFill>
                <a:latin typeface="PEELPA+Arial"/>
                <a:cs typeface="PEELPA+Arial"/>
              </a:rPr>
              <a:t>store.</a:t>
            </a:r>
          </a:p>
        </p:txBody>
      </p:sp>
      <p:sp>
        <p:nvSpPr>
          <p:cNvPr id="12" name="object 12"/>
          <p:cNvSpPr txBox="1"/>
          <p:nvPr/>
        </p:nvSpPr>
        <p:spPr>
          <a:xfrm>
            <a:off x="2261615" y="6403313"/>
            <a:ext cx="509578" cy="49833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673"/>
              </a:lnSpc>
              <a:spcBef>
                <a:spcPts val="0"/>
              </a:spcBef>
              <a:spcAft>
                <a:spcPts val="0"/>
              </a:spcAft>
            </a:pPr>
            <a:r>
              <a:rPr sz="1500" b="1" i="1" dirty="0">
                <a:solidFill>
                  <a:srgbClr val="000000"/>
                </a:solidFill>
                <a:latin typeface="UOUUKS+TimesNewRoman,BoldItalic"/>
                <a:cs typeface="UOUUKS+TimesNewRoman,BoldItalic"/>
              </a:rPr>
              <a:t>(a)</a:t>
            </a:r>
          </a:p>
        </p:txBody>
      </p:sp>
      <p:sp>
        <p:nvSpPr>
          <p:cNvPr id="13" name="object 13"/>
          <p:cNvSpPr txBox="1"/>
          <p:nvPr/>
        </p:nvSpPr>
        <p:spPr>
          <a:xfrm>
            <a:off x="4840211" y="6403313"/>
            <a:ext cx="509578" cy="49833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673"/>
              </a:lnSpc>
              <a:spcBef>
                <a:spcPts val="0"/>
              </a:spcBef>
              <a:spcAft>
                <a:spcPts val="0"/>
              </a:spcAft>
            </a:pPr>
            <a:r>
              <a:rPr sz="1500" b="1" i="1" dirty="0">
                <a:solidFill>
                  <a:srgbClr val="000000"/>
                </a:solidFill>
                <a:latin typeface="UOUUKS+TimesNewRoman,BoldItalic"/>
                <a:cs typeface="UOUUKS+TimesNewRoman,BoldItalic"/>
              </a:rPr>
              <a:t>(b)</a:t>
            </a:r>
          </a:p>
        </p:txBody>
      </p:sp>
      <p:sp>
        <p:nvSpPr>
          <p:cNvPr id="14" name="object 14"/>
          <p:cNvSpPr txBox="1"/>
          <p:nvPr/>
        </p:nvSpPr>
        <p:spPr>
          <a:xfrm>
            <a:off x="2676131" y="6844545"/>
            <a:ext cx="3012477" cy="43330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461"/>
              </a:lnSpc>
              <a:spcBef>
                <a:spcPts val="0"/>
              </a:spcBef>
              <a:spcAft>
                <a:spcPts val="0"/>
              </a:spcAft>
            </a:pPr>
            <a:r>
              <a:rPr sz="1300" dirty="0">
                <a:solidFill>
                  <a:srgbClr val="000000"/>
                </a:solidFill>
                <a:latin typeface="PEELPA+Arial"/>
                <a:cs typeface="PEELPA+Arial"/>
              </a:rPr>
              <a:t>Gambar</a:t>
            </a:r>
            <a:r>
              <a:rPr sz="1300" spc="-15" dirty="0">
                <a:solidFill>
                  <a:srgbClr val="000000"/>
                </a:solidFill>
                <a:latin typeface="PEELPA+Arial"/>
                <a:cs typeface="PEELPA+Arial"/>
              </a:rPr>
              <a:t> </a:t>
            </a:r>
            <a:r>
              <a:rPr sz="1300" dirty="0">
                <a:solidFill>
                  <a:srgbClr val="000000"/>
                </a:solidFill>
                <a:latin typeface="PEELPA+Arial"/>
                <a:cs typeface="PEELPA+Arial"/>
              </a:rPr>
              <a:t>2. Implementasi</a:t>
            </a:r>
            <a:r>
              <a:rPr sz="1300" spc="-10" dirty="0">
                <a:solidFill>
                  <a:srgbClr val="000000"/>
                </a:solidFill>
                <a:latin typeface="PEELPA+Arial"/>
                <a:cs typeface="PEELPA+Arial"/>
              </a:rPr>
              <a:t> </a:t>
            </a:r>
            <a:r>
              <a:rPr sz="1300" dirty="0">
                <a:solidFill>
                  <a:srgbClr val="000000"/>
                </a:solidFill>
                <a:latin typeface="PEELPA+Arial"/>
                <a:cs typeface="PEELPA+Arial"/>
              </a:rPr>
              <a:t>data</a:t>
            </a:r>
            <a:r>
              <a:rPr sz="1300" spc="12" dirty="0">
                <a:solidFill>
                  <a:srgbClr val="000000"/>
                </a:solidFill>
                <a:latin typeface="PEELPA+Arial"/>
                <a:cs typeface="PEELPA+Arial"/>
              </a:rPr>
              <a:t> </a:t>
            </a:r>
            <a:r>
              <a:rPr sz="1300" dirty="0">
                <a:solidFill>
                  <a:srgbClr val="000000"/>
                </a:solidFill>
                <a:latin typeface="PEELPA+Arial"/>
                <a:cs typeface="PEELPA+Arial"/>
              </a:rPr>
              <a:t>store</a:t>
            </a:r>
          </a:p>
        </p:txBody>
      </p:sp>
      <p:sp>
        <p:nvSpPr>
          <p:cNvPr id="15" name="object 15"/>
          <p:cNvSpPr txBox="1"/>
          <p:nvPr/>
        </p:nvSpPr>
        <p:spPr>
          <a:xfrm>
            <a:off x="1402079" y="7420603"/>
            <a:ext cx="3348259" cy="43330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461"/>
              </a:lnSpc>
              <a:spcBef>
                <a:spcPts val="0"/>
              </a:spcBef>
              <a:spcAft>
                <a:spcPts val="0"/>
              </a:spcAft>
            </a:pPr>
            <a:r>
              <a:rPr sz="1300" b="1" dirty="0">
                <a:solidFill>
                  <a:srgbClr val="000000"/>
                </a:solidFill>
                <a:latin typeface="IBIDQC+Arial,Bold"/>
                <a:cs typeface="IBIDQC+Arial,Bold"/>
              </a:rPr>
              <a:t>3.4. Komponen</a:t>
            </a:r>
            <a:r>
              <a:rPr sz="1300" b="1" spc="-23" dirty="0">
                <a:solidFill>
                  <a:srgbClr val="000000"/>
                </a:solidFill>
                <a:latin typeface="IBIDQC+Arial,Bold"/>
                <a:cs typeface="IBIDQC+Arial,Bold"/>
              </a:rPr>
              <a:t> </a:t>
            </a:r>
            <a:r>
              <a:rPr sz="1300" b="1" spc="12" dirty="0">
                <a:solidFill>
                  <a:srgbClr val="000000"/>
                </a:solidFill>
                <a:latin typeface="IBIDQC+Arial,Bold"/>
                <a:cs typeface="IBIDQC+Arial,Bold"/>
              </a:rPr>
              <a:t>Data</a:t>
            </a:r>
            <a:r>
              <a:rPr sz="1300" b="1" spc="-31" dirty="0">
                <a:solidFill>
                  <a:srgbClr val="000000"/>
                </a:solidFill>
                <a:latin typeface="IBIDQC+Arial,Bold"/>
                <a:cs typeface="IBIDQC+Arial,Bold"/>
              </a:rPr>
              <a:t> </a:t>
            </a:r>
            <a:r>
              <a:rPr sz="1300" b="1" spc="12" dirty="0">
                <a:solidFill>
                  <a:srgbClr val="000000"/>
                </a:solidFill>
                <a:latin typeface="IBIDQC+Arial,Bold"/>
                <a:cs typeface="IBIDQC+Arial,Bold"/>
              </a:rPr>
              <a:t>Flow</a:t>
            </a:r>
            <a:r>
              <a:rPr sz="1300" b="1" dirty="0">
                <a:solidFill>
                  <a:srgbClr val="000000"/>
                </a:solidFill>
                <a:latin typeface="IBIDQC+Arial,Bold"/>
                <a:cs typeface="IBIDQC+Arial,Bold"/>
              </a:rPr>
              <a:t> /</a:t>
            </a:r>
            <a:r>
              <a:rPr sz="1300" b="1" spc="18" dirty="0">
                <a:solidFill>
                  <a:srgbClr val="000000"/>
                </a:solidFill>
                <a:latin typeface="IBIDQC+Arial,Bold"/>
                <a:cs typeface="IBIDQC+Arial,Bold"/>
              </a:rPr>
              <a:t> </a:t>
            </a:r>
            <a:r>
              <a:rPr sz="1300" b="1" spc="-15" dirty="0">
                <a:solidFill>
                  <a:srgbClr val="000000"/>
                </a:solidFill>
                <a:latin typeface="IBIDQC+Arial,Bold"/>
                <a:cs typeface="IBIDQC+Arial,Bold"/>
              </a:rPr>
              <a:t>Alur</a:t>
            </a:r>
            <a:r>
              <a:rPr sz="1300" b="1" dirty="0">
                <a:solidFill>
                  <a:srgbClr val="000000"/>
                </a:solidFill>
                <a:latin typeface="IBIDQC+Arial,Bold"/>
                <a:cs typeface="IBIDQC+Arial,Bold"/>
              </a:rPr>
              <a:t> </a:t>
            </a:r>
            <a:r>
              <a:rPr sz="1300" b="1" spc="12" dirty="0">
                <a:solidFill>
                  <a:srgbClr val="000000"/>
                </a:solidFill>
                <a:latin typeface="IBIDQC+Arial,Bold"/>
                <a:cs typeface="IBIDQC+Arial,Bold"/>
              </a:rPr>
              <a:t>Data</a:t>
            </a:r>
          </a:p>
        </p:txBody>
      </p:sp>
      <p:sp>
        <p:nvSpPr>
          <p:cNvPr id="16" name="object 16"/>
          <p:cNvSpPr txBox="1"/>
          <p:nvPr/>
        </p:nvSpPr>
        <p:spPr>
          <a:xfrm>
            <a:off x="1402079" y="7804639"/>
            <a:ext cx="5949857" cy="100933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461"/>
              </a:lnSpc>
              <a:spcBef>
                <a:spcPts val="0"/>
              </a:spcBef>
              <a:spcAft>
                <a:spcPts val="0"/>
              </a:spcAft>
            </a:pPr>
            <a:r>
              <a:rPr sz="1300" dirty="0">
                <a:solidFill>
                  <a:srgbClr val="000000"/>
                </a:solidFill>
                <a:latin typeface="PEELPA+Arial"/>
                <a:cs typeface="PEELPA+Arial"/>
              </a:rPr>
              <a:t>Suatu</a:t>
            </a:r>
            <a:r>
              <a:rPr sz="1300" spc="207" dirty="0">
                <a:solidFill>
                  <a:srgbClr val="000000"/>
                </a:solidFill>
                <a:latin typeface="PEELPA+Arial"/>
                <a:cs typeface="PEELPA+Arial"/>
              </a:rPr>
              <a:t> </a:t>
            </a:r>
            <a:r>
              <a:rPr sz="1300" spc="11" dirty="0">
                <a:solidFill>
                  <a:srgbClr val="000000"/>
                </a:solidFill>
                <a:latin typeface="PEELPA+Arial"/>
                <a:cs typeface="PEELPA+Arial"/>
              </a:rPr>
              <a:t>data</a:t>
            </a:r>
            <a:r>
              <a:rPr sz="1300" spc="175" dirty="0">
                <a:solidFill>
                  <a:srgbClr val="000000"/>
                </a:solidFill>
                <a:latin typeface="PEELPA+Arial"/>
                <a:cs typeface="PEELPA+Arial"/>
              </a:rPr>
              <a:t> </a:t>
            </a:r>
            <a:r>
              <a:rPr sz="1300" dirty="0">
                <a:solidFill>
                  <a:srgbClr val="000000"/>
                </a:solidFill>
                <a:latin typeface="PEELPA+Arial"/>
                <a:cs typeface="PEELPA+Arial"/>
              </a:rPr>
              <a:t>flow</a:t>
            </a:r>
            <a:r>
              <a:rPr sz="1300" spc="192" dirty="0">
                <a:solidFill>
                  <a:srgbClr val="000000"/>
                </a:solidFill>
                <a:latin typeface="PEELPA+Arial"/>
                <a:cs typeface="PEELPA+Arial"/>
              </a:rPr>
              <a:t> </a:t>
            </a:r>
            <a:r>
              <a:rPr sz="1300" dirty="0">
                <a:solidFill>
                  <a:srgbClr val="000000"/>
                </a:solidFill>
                <a:latin typeface="PEELPA+Arial"/>
                <a:cs typeface="PEELPA+Arial"/>
              </a:rPr>
              <a:t>/</a:t>
            </a:r>
            <a:r>
              <a:rPr sz="1300" spc="187" dirty="0">
                <a:solidFill>
                  <a:srgbClr val="000000"/>
                </a:solidFill>
                <a:latin typeface="PEELPA+Arial"/>
                <a:cs typeface="PEELPA+Arial"/>
              </a:rPr>
              <a:t> </a:t>
            </a:r>
            <a:r>
              <a:rPr sz="1300" dirty="0">
                <a:solidFill>
                  <a:srgbClr val="000000"/>
                </a:solidFill>
                <a:latin typeface="PEELPA+Arial"/>
                <a:cs typeface="PEELPA+Arial"/>
              </a:rPr>
              <a:t>alur</a:t>
            </a:r>
            <a:r>
              <a:rPr sz="1300" spc="179" dirty="0">
                <a:solidFill>
                  <a:srgbClr val="000000"/>
                </a:solidFill>
                <a:latin typeface="PEELPA+Arial"/>
                <a:cs typeface="PEELPA+Arial"/>
              </a:rPr>
              <a:t> </a:t>
            </a:r>
            <a:r>
              <a:rPr sz="1300" spc="11" dirty="0">
                <a:solidFill>
                  <a:srgbClr val="000000"/>
                </a:solidFill>
                <a:latin typeface="PEELPA+Arial"/>
                <a:cs typeface="PEELPA+Arial"/>
              </a:rPr>
              <a:t>data</a:t>
            </a:r>
            <a:r>
              <a:rPr sz="1300" spc="198" dirty="0">
                <a:solidFill>
                  <a:srgbClr val="000000"/>
                </a:solidFill>
                <a:latin typeface="PEELPA+Arial"/>
                <a:cs typeface="PEELPA+Arial"/>
              </a:rPr>
              <a:t> </a:t>
            </a:r>
            <a:r>
              <a:rPr sz="1300" dirty="0">
                <a:solidFill>
                  <a:srgbClr val="000000"/>
                </a:solidFill>
                <a:latin typeface="PEELPA+Arial"/>
                <a:cs typeface="PEELPA+Arial"/>
              </a:rPr>
              <a:t>digambarkan</a:t>
            </a:r>
            <a:r>
              <a:rPr sz="1300" spc="184" dirty="0">
                <a:solidFill>
                  <a:srgbClr val="000000"/>
                </a:solidFill>
                <a:latin typeface="PEELPA+Arial"/>
                <a:cs typeface="PEELPA+Arial"/>
              </a:rPr>
              <a:t> </a:t>
            </a:r>
            <a:r>
              <a:rPr sz="1300" dirty="0">
                <a:solidFill>
                  <a:srgbClr val="000000"/>
                </a:solidFill>
                <a:latin typeface="PEELPA+Arial"/>
                <a:cs typeface="PEELPA+Arial"/>
              </a:rPr>
              <a:t>dengan</a:t>
            </a:r>
            <a:r>
              <a:rPr sz="1300" spc="183" dirty="0">
                <a:solidFill>
                  <a:srgbClr val="000000"/>
                </a:solidFill>
                <a:latin typeface="PEELPA+Arial"/>
                <a:cs typeface="PEELPA+Arial"/>
              </a:rPr>
              <a:t> </a:t>
            </a:r>
            <a:r>
              <a:rPr sz="1300" dirty="0">
                <a:solidFill>
                  <a:srgbClr val="000000"/>
                </a:solidFill>
                <a:latin typeface="PEELPA+Arial"/>
                <a:cs typeface="PEELPA+Arial"/>
              </a:rPr>
              <a:t>anak</a:t>
            </a:r>
            <a:r>
              <a:rPr sz="1300" spc="203" dirty="0">
                <a:solidFill>
                  <a:srgbClr val="000000"/>
                </a:solidFill>
                <a:latin typeface="PEELPA+Arial"/>
                <a:cs typeface="PEELPA+Arial"/>
              </a:rPr>
              <a:t> </a:t>
            </a:r>
            <a:r>
              <a:rPr sz="1300" dirty="0">
                <a:solidFill>
                  <a:srgbClr val="000000"/>
                </a:solidFill>
                <a:latin typeface="PEELPA+Arial"/>
                <a:cs typeface="PEELPA+Arial"/>
              </a:rPr>
              <a:t>panah,</a:t>
            </a:r>
            <a:r>
              <a:rPr sz="1300" spc="215" dirty="0">
                <a:solidFill>
                  <a:srgbClr val="000000"/>
                </a:solidFill>
                <a:latin typeface="PEELPA+Arial"/>
                <a:cs typeface="PEELPA+Arial"/>
              </a:rPr>
              <a:t> </a:t>
            </a:r>
            <a:r>
              <a:rPr sz="1300" dirty="0">
                <a:solidFill>
                  <a:srgbClr val="000000"/>
                </a:solidFill>
                <a:latin typeface="PEELPA+Arial"/>
                <a:cs typeface="PEELPA+Arial"/>
              </a:rPr>
              <a:t>yang</a:t>
            </a:r>
          </a:p>
          <a:p>
            <a:pPr marL="0" marR="0">
              <a:lnSpc>
                <a:spcPts val="1461"/>
              </a:lnSpc>
              <a:spcBef>
                <a:spcPts val="50"/>
              </a:spcBef>
              <a:spcAft>
                <a:spcPts val="0"/>
              </a:spcAft>
            </a:pPr>
            <a:r>
              <a:rPr sz="1300" dirty="0">
                <a:solidFill>
                  <a:srgbClr val="000000"/>
                </a:solidFill>
                <a:latin typeface="PEELPA+Arial"/>
                <a:cs typeface="PEELPA+Arial"/>
              </a:rPr>
              <a:t>menunjukkan</a:t>
            </a:r>
            <a:r>
              <a:rPr sz="1300" spc="60" dirty="0">
                <a:solidFill>
                  <a:srgbClr val="000000"/>
                </a:solidFill>
                <a:latin typeface="PEELPA+Arial"/>
                <a:cs typeface="PEELPA+Arial"/>
              </a:rPr>
              <a:t> </a:t>
            </a:r>
            <a:r>
              <a:rPr sz="1300" dirty="0">
                <a:solidFill>
                  <a:srgbClr val="000000"/>
                </a:solidFill>
                <a:latin typeface="PEELPA+Arial"/>
                <a:cs typeface="PEELPA+Arial"/>
              </a:rPr>
              <a:t>arah</a:t>
            </a:r>
            <a:r>
              <a:rPr sz="1300" spc="46" dirty="0">
                <a:solidFill>
                  <a:srgbClr val="000000"/>
                </a:solidFill>
                <a:latin typeface="PEELPA+Arial"/>
                <a:cs typeface="PEELPA+Arial"/>
              </a:rPr>
              <a:t> </a:t>
            </a:r>
            <a:r>
              <a:rPr sz="1300" dirty="0">
                <a:solidFill>
                  <a:srgbClr val="000000"/>
                </a:solidFill>
                <a:latin typeface="PEELPA+Arial"/>
                <a:cs typeface="PEELPA+Arial"/>
              </a:rPr>
              <a:t>menuju</a:t>
            </a:r>
            <a:r>
              <a:rPr sz="1300" spc="27" dirty="0">
                <a:solidFill>
                  <a:srgbClr val="000000"/>
                </a:solidFill>
                <a:latin typeface="PEELPA+Arial"/>
                <a:cs typeface="PEELPA+Arial"/>
              </a:rPr>
              <a:t> </a:t>
            </a:r>
            <a:r>
              <a:rPr sz="1300" dirty="0">
                <a:solidFill>
                  <a:srgbClr val="000000"/>
                </a:solidFill>
                <a:latin typeface="PEELPA+Arial"/>
                <a:cs typeface="PEELPA+Arial"/>
              </a:rPr>
              <a:t>ke</a:t>
            </a:r>
            <a:r>
              <a:rPr sz="1300" spc="62" dirty="0">
                <a:solidFill>
                  <a:srgbClr val="000000"/>
                </a:solidFill>
                <a:latin typeface="PEELPA+Arial"/>
                <a:cs typeface="PEELPA+Arial"/>
              </a:rPr>
              <a:t> </a:t>
            </a:r>
            <a:r>
              <a:rPr sz="1300" dirty="0">
                <a:solidFill>
                  <a:srgbClr val="000000"/>
                </a:solidFill>
                <a:latin typeface="PEELPA+Arial"/>
                <a:cs typeface="PEELPA+Arial"/>
              </a:rPr>
              <a:t>dan</a:t>
            </a:r>
            <a:r>
              <a:rPr sz="1300" spc="21" dirty="0">
                <a:solidFill>
                  <a:srgbClr val="000000"/>
                </a:solidFill>
                <a:latin typeface="PEELPA+Arial"/>
                <a:cs typeface="PEELPA+Arial"/>
              </a:rPr>
              <a:t> </a:t>
            </a:r>
            <a:r>
              <a:rPr sz="1300" dirty="0">
                <a:solidFill>
                  <a:srgbClr val="000000"/>
                </a:solidFill>
                <a:latin typeface="PEELPA+Arial"/>
                <a:cs typeface="PEELPA+Arial"/>
              </a:rPr>
              <a:t>keluar</a:t>
            </a:r>
            <a:r>
              <a:rPr sz="1300" spc="30" dirty="0">
                <a:solidFill>
                  <a:srgbClr val="000000"/>
                </a:solidFill>
                <a:latin typeface="PEELPA+Arial"/>
                <a:cs typeface="PEELPA+Arial"/>
              </a:rPr>
              <a:t> </a:t>
            </a:r>
            <a:r>
              <a:rPr sz="1300" dirty="0">
                <a:solidFill>
                  <a:srgbClr val="000000"/>
                </a:solidFill>
                <a:latin typeface="PEELPA+Arial"/>
                <a:cs typeface="PEELPA+Arial"/>
              </a:rPr>
              <a:t>dari</a:t>
            </a:r>
            <a:r>
              <a:rPr sz="1300" spc="41" dirty="0">
                <a:solidFill>
                  <a:srgbClr val="000000"/>
                </a:solidFill>
                <a:latin typeface="PEELPA+Arial"/>
                <a:cs typeface="PEELPA+Arial"/>
              </a:rPr>
              <a:t> </a:t>
            </a:r>
            <a:r>
              <a:rPr sz="1300" spc="15" dirty="0">
                <a:solidFill>
                  <a:srgbClr val="000000"/>
                </a:solidFill>
                <a:latin typeface="PEELPA+Arial"/>
                <a:cs typeface="PEELPA+Arial"/>
              </a:rPr>
              <a:t>suatu</a:t>
            </a:r>
            <a:r>
              <a:rPr sz="1300" spc="36" dirty="0">
                <a:solidFill>
                  <a:srgbClr val="000000"/>
                </a:solidFill>
                <a:latin typeface="PEELPA+Arial"/>
                <a:cs typeface="PEELPA+Arial"/>
              </a:rPr>
              <a:t> </a:t>
            </a:r>
            <a:r>
              <a:rPr sz="1300" dirty="0">
                <a:solidFill>
                  <a:srgbClr val="000000"/>
                </a:solidFill>
                <a:latin typeface="PEELPA+Arial"/>
                <a:cs typeface="PEELPA+Arial"/>
              </a:rPr>
              <a:t>proses.</a:t>
            </a:r>
            <a:r>
              <a:rPr sz="1300" spc="51" dirty="0">
                <a:solidFill>
                  <a:srgbClr val="000000"/>
                </a:solidFill>
                <a:latin typeface="PEELPA+Arial"/>
                <a:cs typeface="PEELPA+Arial"/>
              </a:rPr>
              <a:t> </a:t>
            </a:r>
            <a:r>
              <a:rPr sz="1300" dirty="0">
                <a:solidFill>
                  <a:srgbClr val="000000"/>
                </a:solidFill>
                <a:latin typeface="PEELPA+Arial"/>
                <a:cs typeface="PEELPA+Arial"/>
              </a:rPr>
              <a:t>Alur</a:t>
            </a:r>
            <a:r>
              <a:rPr sz="1300" spc="50" dirty="0">
                <a:solidFill>
                  <a:srgbClr val="000000"/>
                </a:solidFill>
                <a:latin typeface="PEELPA+Arial"/>
                <a:cs typeface="PEELPA+Arial"/>
              </a:rPr>
              <a:t> </a:t>
            </a:r>
            <a:r>
              <a:rPr sz="1300" dirty="0">
                <a:solidFill>
                  <a:srgbClr val="000000"/>
                </a:solidFill>
                <a:latin typeface="PEELPA+Arial"/>
                <a:cs typeface="PEELPA+Arial"/>
              </a:rPr>
              <a:t>data</a:t>
            </a:r>
          </a:p>
          <a:p>
            <a:pPr marL="0" marR="0">
              <a:lnSpc>
                <a:spcPts val="1461"/>
              </a:lnSpc>
              <a:spcBef>
                <a:spcPts val="50"/>
              </a:spcBef>
              <a:spcAft>
                <a:spcPts val="0"/>
              </a:spcAft>
            </a:pPr>
            <a:r>
              <a:rPr sz="1300" dirty="0">
                <a:solidFill>
                  <a:srgbClr val="000000"/>
                </a:solidFill>
                <a:latin typeface="PEELPA+Arial"/>
                <a:cs typeface="PEELPA+Arial"/>
              </a:rPr>
              <a:t>ini</a:t>
            </a:r>
            <a:r>
              <a:rPr sz="1300" spc="565" dirty="0">
                <a:solidFill>
                  <a:srgbClr val="000000"/>
                </a:solidFill>
                <a:latin typeface="PEELPA+Arial"/>
                <a:cs typeface="PEELPA+Arial"/>
              </a:rPr>
              <a:t> </a:t>
            </a:r>
            <a:r>
              <a:rPr sz="1300" dirty="0">
                <a:solidFill>
                  <a:srgbClr val="000000"/>
                </a:solidFill>
                <a:latin typeface="PEELPA+Arial"/>
                <a:cs typeface="PEELPA+Arial"/>
              </a:rPr>
              <a:t>digunakan</a:t>
            </a:r>
            <a:r>
              <a:rPr sz="1300" spc="561" dirty="0">
                <a:solidFill>
                  <a:srgbClr val="000000"/>
                </a:solidFill>
                <a:latin typeface="PEELPA+Arial"/>
                <a:cs typeface="PEELPA+Arial"/>
              </a:rPr>
              <a:t> </a:t>
            </a:r>
            <a:r>
              <a:rPr sz="1300" dirty="0">
                <a:solidFill>
                  <a:srgbClr val="000000"/>
                </a:solidFill>
                <a:latin typeface="PEELPA+Arial"/>
                <a:cs typeface="PEELPA+Arial"/>
              </a:rPr>
              <a:t>untuk</a:t>
            </a:r>
            <a:r>
              <a:rPr sz="1300" spc="548" dirty="0">
                <a:solidFill>
                  <a:srgbClr val="000000"/>
                </a:solidFill>
                <a:latin typeface="PEELPA+Arial"/>
                <a:cs typeface="PEELPA+Arial"/>
              </a:rPr>
              <a:t> </a:t>
            </a:r>
            <a:r>
              <a:rPr sz="1300" dirty="0">
                <a:solidFill>
                  <a:srgbClr val="000000"/>
                </a:solidFill>
                <a:latin typeface="PEELPA+Arial"/>
                <a:cs typeface="PEELPA+Arial"/>
              </a:rPr>
              <a:t>menerangkan</a:t>
            </a:r>
            <a:r>
              <a:rPr sz="1300" spc="546" dirty="0">
                <a:solidFill>
                  <a:srgbClr val="000000"/>
                </a:solidFill>
                <a:latin typeface="PEELPA+Arial"/>
                <a:cs typeface="PEELPA+Arial"/>
              </a:rPr>
              <a:t> </a:t>
            </a:r>
            <a:r>
              <a:rPr sz="1300" dirty="0">
                <a:solidFill>
                  <a:srgbClr val="000000"/>
                </a:solidFill>
                <a:latin typeface="PEELPA+Arial"/>
                <a:cs typeface="PEELPA+Arial"/>
              </a:rPr>
              <a:t>perpindahan</a:t>
            </a:r>
            <a:r>
              <a:rPr sz="1300" spc="528" dirty="0">
                <a:solidFill>
                  <a:srgbClr val="000000"/>
                </a:solidFill>
                <a:latin typeface="PEELPA+Arial"/>
                <a:cs typeface="PEELPA+Arial"/>
              </a:rPr>
              <a:t> </a:t>
            </a:r>
            <a:r>
              <a:rPr sz="1300" dirty="0">
                <a:solidFill>
                  <a:srgbClr val="000000"/>
                </a:solidFill>
                <a:latin typeface="PEELPA+Arial"/>
                <a:cs typeface="PEELPA+Arial"/>
              </a:rPr>
              <a:t>data</a:t>
            </a:r>
            <a:r>
              <a:rPr sz="1300" spc="565" dirty="0">
                <a:solidFill>
                  <a:srgbClr val="000000"/>
                </a:solidFill>
                <a:latin typeface="PEELPA+Arial"/>
                <a:cs typeface="PEELPA+Arial"/>
              </a:rPr>
              <a:t> </a:t>
            </a:r>
            <a:r>
              <a:rPr sz="1300" dirty="0">
                <a:solidFill>
                  <a:srgbClr val="000000"/>
                </a:solidFill>
                <a:latin typeface="PEELPA+Arial"/>
                <a:cs typeface="PEELPA+Arial"/>
              </a:rPr>
              <a:t>atau</a:t>
            </a:r>
            <a:r>
              <a:rPr sz="1300" spc="565" dirty="0">
                <a:solidFill>
                  <a:srgbClr val="000000"/>
                </a:solidFill>
                <a:latin typeface="PEELPA+Arial"/>
                <a:cs typeface="PEELPA+Arial"/>
              </a:rPr>
              <a:t> </a:t>
            </a:r>
            <a:r>
              <a:rPr sz="1300" dirty="0">
                <a:solidFill>
                  <a:srgbClr val="000000"/>
                </a:solidFill>
                <a:latin typeface="PEELPA+Arial"/>
                <a:cs typeface="PEELPA+Arial"/>
              </a:rPr>
              <a:t>paket</a:t>
            </a:r>
          </a:p>
          <a:p>
            <a:pPr marL="0" marR="0">
              <a:lnSpc>
                <a:spcPts val="1461"/>
              </a:lnSpc>
              <a:spcBef>
                <a:spcPts val="50"/>
              </a:spcBef>
              <a:spcAft>
                <a:spcPts val="0"/>
              </a:spcAft>
            </a:pPr>
            <a:r>
              <a:rPr sz="1300" dirty="0">
                <a:solidFill>
                  <a:srgbClr val="000000"/>
                </a:solidFill>
                <a:latin typeface="PEELPA+Arial"/>
                <a:cs typeface="PEELPA+Arial"/>
              </a:rPr>
              <a:t>data/informasi dari</a:t>
            </a:r>
            <a:r>
              <a:rPr sz="1300" spc="-31" dirty="0">
                <a:solidFill>
                  <a:srgbClr val="000000"/>
                </a:solidFill>
                <a:latin typeface="PEELPA+Arial"/>
                <a:cs typeface="PEELPA+Arial"/>
              </a:rPr>
              <a:t> </a:t>
            </a:r>
            <a:r>
              <a:rPr sz="1300" dirty="0">
                <a:solidFill>
                  <a:srgbClr val="000000"/>
                </a:solidFill>
                <a:latin typeface="PEELPA+Arial"/>
                <a:cs typeface="PEELPA+Arial"/>
              </a:rPr>
              <a:t>satu</a:t>
            </a:r>
            <a:r>
              <a:rPr sz="1300" spc="11" dirty="0">
                <a:solidFill>
                  <a:srgbClr val="000000"/>
                </a:solidFill>
                <a:latin typeface="PEELPA+Arial"/>
                <a:cs typeface="PEELPA+Arial"/>
              </a:rPr>
              <a:t> </a:t>
            </a:r>
            <a:r>
              <a:rPr sz="1300" dirty="0">
                <a:solidFill>
                  <a:srgbClr val="000000"/>
                </a:solidFill>
                <a:latin typeface="PEELPA+Arial"/>
                <a:cs typeface="PEELPA+Arial"/>
              </a:rPr>
              <a:t>bagian</a:t>
            </a:r>
            <a:r>
              <a:rPr sz="1300" spc="-18" dirty="0">
                <a:solidFill>
                  <a:srgbClr val="000000"/>
                </a:solidFill>
                <a:latin typeface="PEELPA+Arial"/>
                <a:cs typeface="PEELPA+Arial"/>
              </a:rPr>
              <a:t> </a:t>
            </a:r>
            <a:r>
              <a:rPr sz="1300" dirty="0">
                <a:solidFill>
                  <a:srgbClr val="000000"/>
                </a:solidFill>
                <a:latin typeface="PEELPA+Arial"/>
                <a:cs typeface="PEELPA+Arial"/>
              </a:rPr>
              <a:t>sistem</a:t>
            </a:r>
            <a:r>
              <a:rPr sz="1300" spc="12" dirty="0">
                <a:solidFill>
                  <a:srgbClr val="000000"/>
                </a:solidFill>
                <a:latin typeface="PEELPA+Arial"/>
                <a:cs typeface="PEELPA+Arial"/>
              </a:rPr>
              <a:t> </a:t>
            </a:r>
            <a:r>
              <a:rPr sz="1300" dirty="0">
                <a:solidFill>
                  <a:srgbClr val="000000"/>
                </a:solidFill>
                <a:latin typeface="PEELPA+Arial"/>
                <a:cs typeface="PEELPA+Arial"/>
              </a:rPr>
              <a:t>ke bagian</a:t>
            </a:r>
            <a:r>
              <a:rPr sz="1300" spc="21" dirty="0">
                <a:solidFill>
                  <a:srgbClr val="000000"/>
                </a:solidFill>
                <a:latin typeface="PEELPA+Arial"/>
                <a:cs typeface="PEELPA+Arial"/>
              </a:rPr>
              <a:t> </a:t>
            </a:r>
            <a:r>
              <a:rPr sz="1300" dirty="0">
                <a:solidFill>
                  <a:srgbClr val="000000"/>
                </a:solidFill>
                <a:latin typeface="PEELPA+Arial"/>
                <a:cs typeface="PEELPA+Arial"/>
              </a:rPr>
              <a:t>lainnya.</a:t>
            </a:r>
          </a:p>
        </p:txBody>
      </p:sp>
      <p:sp>
        <p:nvSpPr>
          <p:cNvPr id="17" name="object 17"/>
          <p:cNvSpPr txBox="1"/>
          <p:nvPr/>
        </p:nvSpPr>
        <p:spPr>
          <a:xfrm>
            <a:off x="1402080" y="9168903"/>
            <a:ext cx="2055658" cy="31539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061"/>
              </a:lnSpc>
              <a:spcBef>
                <a:spcPts val="0"/>
              </a:spcBef>
              <a:spcAft>
                <a:spcPts val="0"/>
              </a:spcAft>
            </a:pPr>
            <a:r>
              <a:rPr sz="950" i="1" dirty="0">
                <a:solidFill>
                  <a:srgbClr val="000000"/>
                </a:solidFill>
                <a:latin typeface="GCINAM+Arial,Italic"/>
                <a:cs typeface="GCINAM+Arial,Italic"/>
              </a:rPr>
              <a:t>Analisis dan Perancangan Sistem</a:t>
            </a:r>
          </a:p>
        </p:txBody>
      </p:sp>
      <p:sp>
        <p:nvSpPr>
          <p:cNvPr id="18" name="object 18"/>
          <p:cNvSpPr txBox="1"/>
          <p:nvPr/>
        </p:nvSpPr>
        <p:spPr>
          <a:xfrm>
            <a:off x="5876119" y="9168903"/>
            <a:ext cx="756375" cy="31539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061"/>
              </a:lnSpc>
              <a:spcBef>
                <a:spcPts val="0"/>
              </a:spcBef>
              <a:spcAft>
                <a:spcPts val="0"/>
              </a:spcAft>
            </a:pPr>
            <a:r>
              <a:rPr sz="950" i="1" dirty="0">
                <a:solidFill>
                  <a:srgbClr val="000000"/>
                </a:solidFill>
                <a:latin typeface="GCINAM+Arial,Italic"/>
                <a:cs typeface="GCINAM+Arial,Italic"/>
              </a:rPr>
              <a:t>Halaman 5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1"/>
          <p:cNvSpPr/>
          <p:nvPr/>
        </p:nvSpPr>
        <p:spPr>
          <a:xfrm>
            <a:off x="1383779" y="9165335"/>
            <a:ext cx="5209031" cy="609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" name="object 2"/>
          <p:cNvSpPr/>
          <p:nvPr/>
        </p:nvSpPr>
        <p:spPr>
          <a:xfrm>
            <a:off x="1786115" y="4297679"/>
            <a:ext cx="4383023" cy="94489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786115" y="5794260"/>
            <a:ext cx="4383023" cy="944867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1402080" y="864545"/>
            <a:ext cx="5951301" cy="120134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461"/>
              </a:lnSpc>
              <a:spcBef>
                <a:spcPts val="0"/>
              </a:spcBef>
              <a:spcAft>
                <a:spcPts val="0"/>
              </a:spcAft>
            </a:pPr>
            <a:r>
              <a:rPr sz="1300" dirty="0">
                <a:solidFill>
                  <a:srgbClr val="000000"/>
                </a:solidFill>
                <a:latin typeface="PEELPA+Arial"/>
                <a:cs typeface="PEELPA+Arial"/>
              </a:rPr>
              <a:t>Selain</a:t>
            </a:r>
            <a:r>
              <a:rPr sz="1300" spc="327" dirty="0">
                <a:solidFill>
                  <a:srgbClr val="000000"/>
                </a:solidFill>
                <a:latin typeface="PEELPA+Arial"/>
                <a:cs typeface="PEELPA+Arial"/>
              </a:rPr>
              <a:t> </a:t>
            </a:r>
            <a:r>
              <a:rPr sz="1300" dirty="0">
                <a:solidFill>
                  <a:srgbClr val="000000"/>
                </a:solidFill>
                <a:latin typeface="PEELPA+Arial"/>
                <a:cs typeface="PEELPA+Arial"/>
              </a:rPr>
              <a:t>menunjukkan</a:t>
            </a:r>
            <a:r>
              <a:rPr sz="1300" spc="304" dirty="0">
                <a:solidFill>
                  <a:srgbClr val="000000"/>
                </a:solidFill>
                <a:latin typeface="PEELPA+Arial"/>
                <a:cs typeface="PEELPA+Arial"/>
              </a:rPr>
              <a:t> </a:t>
            </a:r>
            <a:r>
              <a:rPr sz="1300" spc="10" dirty="0">
                <a:solidFill>
                  <a:srgbClr val="000000"/>
                </a:solidFill>
                <a:latin typeface="PEELPA+Arial"/>
                <a:cs typeface="PEELPA+Arial"/>
              </a:rPr>
              <a:t>arah,</a:t>
            </a:r>
            <a:r>
              <a:rPr sz="1300" spc="301" dirty="0">
                <a:solidFill>
                  <a:srgbClr val="000000"/>
                </a:solidFill>
                <a:latin typeface="PEELPA+Arial"/>
                <a:cs typeface="PEELPA+Arial"/>
              </a:rPr>
              <a:t> </a:t>
            </a:r>
            <a:r>
              <a:rPr sz="1300" dirty="0">
                <a:solidFill>
                  <a:srgbClr val="000000"/>
                </a:solidFill>
                <a:latin typeface="PEELPA+Arial"/>
                <a:cs typeface="PEELPA+Arial"/>
              </a:rPr>
              <a:t>alur</a:t>
            </a:r>
            <a:r>
              <a:rPr sz="1300" spc="313" dirty="0">
                <a:solidFill>
                  <a:srgbClr val="000000"/>
                </a:solidFill>
                <a:latin typeface="PEELPA+Arial"/>
                <a:cs typeface="PEELPA+Arial"/>
              </a:rPr>
              <a:t> </a:t>
            </a:r>
            <a:r>
              <a:rPr sz="1300" dirty="0">
                <a:solidFill>
                  <a:srgbClr val="000000"/>
                </a:solidFill>
                <a:latin typeface="PEELPA+Arial"/>
                <a:cs typeface="PEELPA+Arial"/>
              </a:rPr>
              <a:t>data</a:t>
            </a:r>
            <a:r>
              <a:rPr sz="1300" spc="300" dirty="0">
                <a:solidFill>
                  <a:srgbClr val="000000"/>
                </a:solidFill>
                <a:latin typeface="PEELPA+Arial"/>
                <a:cs typeface="PEELPA+Arial"/>
              </a:rPr>
              <a:t> </a:t>
            </a:r>
            <a:r>
              <a:rPr sz="1300" spc="15" dirty="0">
                <a:solidFill>
                  <a:srgbClr val="000000"/>
                </a:solidFill>
                <a:latin typeface="PEELPA+Arial"/>
                <a:cs typeface="PEELPA+Arial"/>
              </a:rPr>
              <a:t>pada</a:t>
            </a:r>
            <a:r>
              <a:rPr sz="1300" spc="285" dirty="0">
                <a:solidFill>
                  <a:srgbClr val="000000"/>
                </a:solidFill>
                <a:latin typeface="PEELPA+Arial"/>
                <a:cs typeface="PEELPA+Arial"/>
              </a:rPr>
              <a:t> </a:t>
            </a:r>
            <a:r>
              <a:rPr sz="1300" spc="10" dirty="0">
                <a:solidFill>
                  <a:srgbClr val="000000"/>
                </a:solidFill>
                <a:latin typeface="PEELPA+Arial"/>
                <a:cs typeface="PEELPA+Arial"/>
              </a:rPr>
              <a:t>model</a:t>
            </a:r>
            <a:r>
              <a:rPr sz="1300" spc="259" dirty="0">
                <a:solidFill>
                  <a:srgbClr val="000000"/>
                </a:solidFill>
                <a:latin typeface="PEELPA+Arial"/>
                <a:cs typeface="PEELPA+Arial"/>
              </a:rPr>
              <a:t> </a:t>
            </a:r>
            <a:r>
              <a:rPr sz="1300" spc="17" dirty="0">
                <a:solidFill>
                  <a:srgbClr val="000000"/>
                </a:solidFill>
                <a:latin typeface="PEELPA+Arial"/>
                <a:cs typeface="PEELPA+Arial"/>
              </a:rPr>
              <a:t>yang</a:t>
            </a:r>
            <a:r>
              <a:rPr sz="1300" spc="275" dirty="0">
                <a:solidFill>
                  <a:srgbClr val="000000"/>
                </a:solidFill>
                <a:latin typeface="PEELPA+Arial"/>
                <a:cs typeface="PEELPA+Arial"/>
              </a:rPr>
              <a:t> </a:t>
            </a:r>
            <a:r>
              <a:rPr sz="1300" dirty="0">
                <a:solidFill>
                  <a:srgbClr val="000000"/>
                </a:solidFill>
                <a:latin typeface="PEELPA+Arial"/>
                <a:cs typeface="PEELPA+Arial"/>
              </a:rPr>
              <a:t>dibuat</a:t>
            </a:r>
            <a:r>
              <a:rPr sz="1300" spc="299" dirty="0">
                <a:solidFill>
                  <a:srgbClr val="000000"/>
                </a:solidFill>
                <a:latin typeface="PEELPA+Arial"/>
                <a:cs typeface="PEELPA+Arial"/>
              </a:rPr>
              <a:t> </a:t>
            </a:r>
            <a:r>
              <a:rPr sz="1300" dirty="0">
                <a:solidFill>
                  <a:srgbClr val="000000"/>
                </a:solidFill>
                <a:latin typeface="PEELPA+Arial"/>
                <a:cs typeface="PEELPA+Arial"/>
              </a:rPr>
              <a:t>oleh</a:t>
            </a:r>
          </a:p>
          <a:p>
            <a:pPr marL="0" marR="0">
              <a:lnSpc>
                <a:spcPts val="1461"/>
              </a:lnSpc>
              <a:spcBef>
                <a:spcPts val="50"/>
              </a:spcBef>
              <a:spcAft>
                <a:spcPts val="0"/>
              </a:spcAft>
            </a:pPr>
            <a:r>
              <a:rPr sz="1300" dirty="0">
                <a:solidFill>
                  <a:srgbClr val="000000"/>
                </a:solidFill>
                <a:latin typeface="PEELPA+Arial"/>
                <a:cs typeface="PEELPA+Arial"/>
              </a:rPr>
              <a:t>profesional</a:t>
            </a:r>
            <a:r>
              <a:rPr sz="1300" spc="482" dirty="0">
                <a:solidFill>
                  <a:srgbClr val="000000"/>
                </a:solidFill>
                <a:latin typeface="PEELPA+Arial"/>
                <a:cs typeface="PEELPA+Arial"/>
              </a:rPr>
              <a:t> </a:t>
            </a:r>
            <a:r>
              <a:rPr sz="1300" dirty="0">
                <a:solidFill>
                  <a:srgbClr val="000000"/>
                </a:solidFill>
                <a:latin typeface="PEELPA+Arial"/>
                <a:cs typeface="PEELPA+Arial"/>
              </a:rPr>
              <a:t>sistem</a:t>
            </a:r>
            <a:r>
              <a:rPr sz="1300" spc="528" dirty="0">
                <a:solidFill>
                  <a:srgbClr val="000000"/>
                </a:solidFill>
                <a:latin typeface="PEELPA+Arial"/>
                <a:cs typeface="PEELPA+Arial"/>
              </a:rPr>
              <a:t> </a:t>
            </a:r>
            <a:r>
              <a:rPr sz="1300" dirty="0">
                <a:solidFill>
                  <a:srgbClr val="000000"/>
                </a:solidFill>
                <a:latin typeface="PEELPA+Arial"/>
                <a:cs typeface="PEELPA+Arial"/>
              </a:rPr>
              <a:t>dapat</a:t>
            </a:r>
            <a:r>
              <a:rPr sz="1300" spc="457" dirty="0">
                <a:solidFill>
                  <a:srgbClr val="000000"/>
                </a:solidFill>
                <a:latin typeface="PEELPA+Arial"/>
                <a:cs typeface="PEELPA+Arial"/>
              </a:rPr>
              <a:t> </a:t>
            </a:r>
            <a:r>
              <a:rPr sz="1300" dirty="0">
                <a:solidFill>
                  <a:srgbClr val="000000"/>
                </a:solidFill>
                <a:latin typeface="PEELPA+Arial"/>
                <a:cs typeface="PEELPA+Arial"/>
              </a:rPr>
              <a:t>merepresentasikan</a:t>
            </a:r>
            <a:r>
              <a:rPr sz="1300" spc="503" dirty="0">
                <a:solidFill>
                  <a:srgbClr val="000000"/>
                </a:solidFill>
                <a:latin typeface="PEELPA+Arial"/>
                <a:cs typeface="PEELPA+Arial"/>
              </a:rPr>
              <a:t> </a:t>
            </a:r>
            <a:r>
              <a:rPr sz="1300" dirty="0">
                <a:solidFill>
                  <a:srgbClr val="000000"/>
                </a:solidFill>
                <a:latin typeface="PEELPA+Arial"/>
                <a:cs typeface="PEELPA+Arial"/>
              </a:rPr>
              <a:t>bit,</a:t>
            </a:r>
            <a:r>
              <a:rPr sz="1300" spc="490" dirty="0">
                <a:solidFill>
                  <a:srgbClr val="000000"/>
                </a:solidFill>
                <a:latin typeface="PEELPA+Arial"/>
                <a:cs typeface="PEELPA+Arial"/>
              </a:rPr>
              <a:t> </a:t>
            </a:r>
            <a:r>
              <a:rPr sz="1300" dirty="0">
                <a:solidFill>
                  <a:srgbClr val="000000"/>
                </a:solidFill>
                <a:latin typeface="PEELPA+Arial"/>
                <a:cs typeface="PEELPA+Arial"/>
              </a:rPr>
              <a:t>karakter,</a:t>
            </a:r>
            <a:r>
              <a:rPr sz="1300" spc="498" dirty="0">
                <a:solidFill>
                  <a:srgbClr val="000000"/>
                </a:solidFill>
                <a:latin typeface="PEELPA+Arial"/>
                <a:cs typeface="PEELPA+Arial"/>
              </a:rPr>
              <a:t> </a:t>
            </a:r>
            <a:r>
              <a:rPr sz="1300" dirty="0">
                <a:solidFill>
                  <a:srgbClr val="000000"/>
                </a:solidFill>
                <a:latin typeface="PEELPA+Arial"/>
                <a:cs typeface="PEELPA+Arial"/>
              </a:rPr>
              <a:t>pesan,</a:t>
            </a:r>
          </a:p>
          <a:p>
            <a:pPr marL="0" marR="0">
              <a:lnSpc>
                <a:spcPts val="1461"/>
              </a:lnSpc>
              <a:spcBef>
                <a:spcPts val="50"/>
              </a:spcBef>
              <a:spcAft>
                <a:spcPts val="0"/>
              </a:spcAft>
            </a:pPr>
            <a:r>
              <a:rPr sz="1300" dirty="0">
                <a:solidFill>
                  <a:srgbClr val="000000"/>
                </a:solidFill>
                <a:latin typeface="PEELPA+Arial"/>
                <a:cs typeface="PEELPA+Arial"/>
              </a:rPr>
              <a:t>formulir,</a:t>
            </a:r>
            <a:r>
              <a:rPr sz="1300" spc="176" dirty="0">
                <a:solidFill>
                  <a:srgbClr val="000000"/>
                </a:solidFill>
                <a:latin typeface="PEELPA+Arial"/>
                <a:cs typeface="PEELPA+Arial"/>
              </a:rPr>
              <a:t> </a:t>
            </a:r>
            <a:r>
              <a:rPr sz="1300" dirty="0">
                <a:solidFill>
                  <a:srgbClr val="000000"/>
                </a:solidFill>
                <a:latin typeface="PEELPA+Arial"/>
                <a:cs typeface="PEELPA+Arial"/>
              </a:rPr>
              <a:t>bilangan</a:t>
            </a:r>
            <a:r>
              <a:rPr sz="1300" spc="190" dirty="0">
                <a:solidFill>
                  <a:srgbClr val="000000"/>
                </a:solidFill>
                <a:latin typeface="PEELPA+Arial"/>
                <a:cs typeface="PEELPA+Arial"/>
              </a:rPr>
              <a:t> </a:t>
            </a:r>
            <a:r>
              <a:rPr sz="1300" dirty="0">
                <a:solidFill>
                  <a:srgbClr val="000000"/>
                </a:solidFill>
                <a:latin typeface="PEELPA+Arial"/>
                <a:cs typeface="PEELPA+Arial"/>
              </a:rPr>
              <a:t>real,</a:t>
            </a:r>
            <a:r>
              <a:rPr sz="1300" spc="130" dirty="0">
                <a:solidFill>
                  <a:srgbClr val="000000"/>
                </a:solidFill>
                <a:latin typeface="PEELPA+Arial"/>
                <a:cs typeface="PEELPA+Arial"/>
              </a:rPr>
              <a:t> </a:t>
            </a:r>
            <a:r>
              <a:rPr sz="1300" spc="20" dirty="0">
                <a:solidFill>
                  <a:srgbClr val="000000"/>
                </a:solidFill>
                <a:latin typeface="PEELPA+Arial"/>
                <a:cs typeface="PEELPA+Arial"/>
              </a:rPr>
              <a:t>dan</a:t>
            </a:r>
            <a:r>
              <a:rPr sz="1300" spc="110" dirty="0">
                <a:solidFill>
                  <a:srgbClr val="000000"/>
                </a:solidFill>
                <a:latin typeface="PEELPA+Arial"/>
                <a:cs typeface="PEELPA+Arial"/>
              </a:rPr>
              <a:t> </a:t>
            </a:r>
            <a:r>
              <a:rPr sz="1300" dirty="0">
                <a:solidFill>
                  <a:srgbClr val="000000"/>
                </a:solidFill>
                <a:latin typeface="PEELPA+Arial"/>
                <a:cs typeface="PEELPA+Arial"/>
              </a:rPr>
              <a:t>macam-macam</a:t>
            </a:r>
            <a:r>
              <a:rPr sz="1300" spc="162" dirty="0">
                <a:solidFill>
                  <a:srgbClr val="000000"/>
                </a:solidFill>
                <a:latin typeface="PEELPA+Arial"/>
                <a:cs typeface="PEELPA+Arial"/>
              </a:rPr>
              <a:t> </a:t>
            </a:r>
            <a:r>
              <a:rPr sz="1300" dirty="0">
                <a:solidFill>
                  <a:srgbClr val="000000"/>
                </a:solidFill>
                <a:latin typeface="PEELPA+Arial"/>
                <a:cs typeface="PEELPA+Arial"/>
              </a:rPr>
              <a:t>informasi</a:t>
            </a:r>
            <a:r>
              <a:rPr sz="1300" spc="124" dirty="0">
                <a:solidFill>
                  <a:srgbClr val="000000"/>
                </a:solidFill>
                <a:latin typeface="PEELPA+Arial"/>
                <a:cs typeface="PEELPA+Arial"/>
              </a:rPr>
              <a:t> </a:t>
            </a:r>
            <a:r>
              <a:rPr sz="1300" dirty="0">
                <a:solidFill>
                  <a:srgbClr val="000000"/>
                </a:solidFill>
                <a:latin typeface="PEELPA+Arial"/>
                <a:cs typeface="PEELPA+Arial"/>
              </a:rPr>
              <a:t>yang</a:t>
            </a:r>
            <a:r>
              <a:rPr sz="1300" spc="141" dirty="0">
                <a:solidFill>
                  <a:srgbClr val="000000"/>
                </a:solidFill>
                <a:latin typeface="PEELPA+Arial"/>
                <a:cs typeface="PEELPA+Arial"/>
              </a:rPr>
              <a:t> </a:t>
            </a:r>
            <a:r>
              <a:rPr sz="1300" dirty="0">
                <a:solidFill>
                  <a:srgbClr val="000000"/>
                </a:solidFill>
                <a:latin typeface="PEELPA+Arial"/>
                <a:cs typeface="PEELPA+Arial"/>
              </a:rPr>
              <a:t>berkaitan</a:t>
            </a:r>
          </a:p>
          <a:p>
            <a:pPr marL="0" marR="0">
              <a:lnSpc>
                <a:spcPts val="1461"/>
              </a:lnSpc>
              <a:spcBef>
                <a:spcPts val="50"/>
              </a:spcBef>
              <a:spcAft>
                <a:spcPts val="0"/>
              </a:spcAft>
            </a:pPr>
            <a:r>
              <a:rPr sz="1300" dirty="0">
                <a:solidFill>
                  <a:srgbClr val="000000"/>
                </a:solidFill>
                <a:latin typeface="PEELPA+Arial"/>
                <a:cs typeface="PEELPA+Arial"/>
              </a:rPr>
              <a:t>dengan</a:t>
            </a:r>
            <a:r>
              <a:rPr sz="1300" spc="1072" dirty="0">
                <a:solidFill>
                  <a:srgbClr val="000000"/>
                </a:solidFill>
                <a:latin typeface="PEELPA+Arial"/>
                <a:cs typeface="PEELPA+Arial"/>
              </a:rPr>
              <a:t> </a:t>
            </a:r>
            <a:r>
              <a:rPr sz="1300" dirty="0">
                <a:solidFill>
                  <a:srgbClr val="000000"/>
                </a:solidFill>
                <a:latin typeface="PEELPA+Arial"/>
                <a:cs typeface="PEELPA+Arial"/>
              </a:rPr>
              <a:t>komputer.</a:t>
            </a:r>
            <a:r>
              <a:rPr sz="1300" spc="1097" dirty="0">
                <a:solidFill>
                  <a:srgbClr val="000000"/>
                </a:solidFill>
                <a:latin typeface="PEELPA+Arial"/>
                <a:cs typeface="PEELPA+Arial"/>
              </a:rPr>
              <a:t> </a:t>
            </a:r>
            <a:r>
              <a:rPr sz="1300" dirty="0">
                <a:solidFill>
                  <a:srgbClr val="000000"/>
                </a:solidFill>
                <a:latin typeface="PEELPA+Arial"/>
                <a:cs typeface="PEELPA+Arial"/>
              </a:rPr>
              <a:t>Alur</a:t>
            </a:r>
            <a:r>
              <a:rPr sz="1300" spc="1088" dirty="0">
                <a:solidFill>
                  <a:srgbClr val="000000"/>
                </a:solidFill>
                <a:latin typeface="PEELPA+Arial"/>
                <a:cs typeface="PEELPA+Arial"/>
              </a:rPr>
              <a:t> </a:t>
            </a:r>
            <a:r>
              <a:rPr sz="1300" dirty="0">
                <a:solidFill>
                  <a:srgbClr val="000000"/>
                </a:solidFill>
                <a:latin typeface="PEELPA+Arial"/>
                <a:cs typeface="PEELPA+Arial"/>
              </a:rPr>
              <a:t>data</a:t>
            </a:r>
            <a:r>
              <a:rPr sz="1300" spc="1068" dirty="0">
                <a:solidFill>
                  <a:srgbClr val="000000"/>
                </a:solidFill>
                <a:latin typeface="PEELPA+Arial"/>
                <a:cs typeface="PEELPA+Arial"/>
              </a:rPr>
              <a:t> </a:t>
            </a:r>
            <a:r>
              <a:rPr sz="1300" dirty="0">
                <a:solidFill>
                  <a:srgbClr val="000000"/>
                </a:solidFill>
                <a:latin typeface="PEELPA+Arial"/>
                <a:cs typeface="PEELPA+Arial"/>
              </a:rPr>
              <a:t>juga</a:t>
            </a:r>
            <a:r>
              <a:rPr sz="1300" spc="1080" dirty="0">
                <a:solidFill>
                  <a:srgbClr val="000000"/>
                </a:solidFill>
                <a:latin typeface="PEELPA+Arial"/>
                <a:cs typeface="PEELPA+Arial"/>
              </a:rPr>
              <a:t> </a:t>
            </a:r>
            <a:r>
              <a:rPr sz="1300" spc="10" dirty="0">
                <a:solidFill>
                  <a:srgbClr val="000000"/>
                </a:solidFill>
                <a:latin typeface="PEELPA+Arial"/>
                <a:cs typeface="PEELPA+Arial"/>
              </a:rPr>
              <a:t>dapat</a:t>
            </a:r>
            <a:r>
              <a:rPr sz="1300" spc="1039" dirty="0">
                <a:solidFill>
                  <a:srgbClr val="000000"/>
                </a:solidFill>
                <a:latin typeface="PEELPA+Arial"/>
                <a:cs typeface="PEELPA+Arial"/>
              </a:rPr>
              <a:t> </a:t>
            </a:r>
            <a:r>
              <a:rPr sz="1300" dirty="0">
                <a:solidFill>
                  <a:srgbClr val="000000"/>
                </a:solidFill>
                <a:latin typeface="PEELPA+Arial"/>
                <a:cs typeface="PEELPA+Arial"/>
              </a:rPr>
              <a:t>merepresentasikan</a:t>
            </a:r>
          </a:p>
          <a:p>
            <a:pPr marL="0" marR="0">
              <a:lnSpc>
                <a:spcPts val="1461"/>
              </a:lnSpc>
              <a:spcBef>
                <a:spcPts val="50"/>
              </a:spcBef>
              <a:spcAft>
                <a:spcPts val="0"/>
              </a:spcAft>
            </a:pPr>
            <a:r>
              <a:rPr sz="1300" dirty="0">
                <a:solidFill>
                  <a:srgbClr val="000000"/>
                </a:solidFill>
                <a:latin typeface="PEELPA+Arial"/>
                <a:cs typeface="PEELPA+Arial"/>
              </a:rPr>
              <a:t>data/informasi yang</a:t>
            </a:r>
            <a:r>
              <a:rPr sz="1300" spc="15" dirty="0">
                <a:solidFill>
                  <a:srgbClr val="000000"/>
                </a:solidFill>
                <a:latin typeface="PEELPA+Arial"/>
                <a:cs typeface="PEELPA+Arial"/>
              </a:rPr>
              <a:t> </a:t>
            </a:r>
            <a:r>
              <a:rPr sz="1300" dirty="0">
                <a:solidFill>
                  <a:srgbClr val="000000"/>
                </a:solidFill>
                <a:latin typeface="PEELPA+Arial"/>
                <a:cs typeface="PEELPA+Arial"/>
              </a:rPr>
              <a:t>tidak</a:t>
            </a:r>
            <a:r>
              <a:rPr sz="1300" spc="40" dirty="0">
                <a:solidFill>
                  <a:srgbClr val="000000"/>
                </a:solidFill>
                <a:latin typeface="PEELPA+Arial"/>
                <a:cs typeface="PEELPA+Arial"/>
              </a:rPr>
              <a:t> </a:t>
            </a:r>
            <a:r>
              <a:rPr sz="1300" dirty="0">
                <a:solidFill>
                  <a:srgbClr val="000000"/>
                </a:solidFill>
                <a:latin typeface="PEELPA+Arial"/>
                <a:cs typeface="PEELPA+Arial"/>
              </a:rPr>
              <a:t>berkaitan</a:t>
            </a:r>
            <a:r>
              <a:rPr sz="1300" spc="-12" dirty="0">
                <a:solidFill>
                  <a:srgbClr val="000000"/>
                </a:solidFill>
                <a:latin typeface="PEELPA+Arial"/>
                <a:cs typeface="PEELPA+Arial"/>
              </a:rPr>
              <a:t> </a:t>
            </a:r>
            <a:r>
              <a:rPr sz="1300" dirty="0">
                <a:solidFill>
                  <a:srgbClr val="000000"/>
                </a:solidFill>
                <a:latin typeface="PEELPA+Arial"/>
                <a:cs typeface="PEELPA+Arial"/>
              </a:rPr>
              <a:t>dengan komputer.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1402080" y="2013592"/>
            <a:ext cx="5950694" cy="82038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461"/>
              </a:lnSpc>
              <a:spcBef>
                <a:spcPts val="0"/>
              </a:spcBef>
              <a:spcAft>
                <a:spcPts val="0"/>
              </a:spcAft>
            </a:pPr>
            <a:r>
              <a:rPr sz="1300" b="1" dirty="0">
                <a:solidFill>
                  <a:srgbClr val="000000"/>
                </a:solidFill>
                <a:latin typeface="IBIDQC+Arial,Bold"/>
                <a:cs typeface="IBIDQC+Arial,Bold"/>
              </a:rPr>
              <a:t>Alur</a:t>
            </a:r>
            <a:r>
              <a:rPr sz="1300" b="1" spc="393" dirty="0">
                <a:solidFill>
                  <a:srgbClr val="000000"/>
                </a:solidFill>
                <a:latin typeface="IBIDQC+Arial,Bold"/>
                <a:cs typeface="IBIDQC+Arial,Bold"/>
              </a:rPr>
              <a:t> </a:t>
            </a:r>
            <a:r>
              <a:rPr sz="1300" b="1" dirty="0">
                <a:solidFill>
                  <a:srgbClr val="000000"/>
                </a:solidFill>
                <a:latin typeface="IBIDQC+Arial,Bold"/>
                <a:cs typeface="IBIDQC+Arial,Bold"/>
              </a:rPr>
              <a:t>data</a:t>
            </a:r>
            <a:r>
              <a:rPr sz="1300" b="1" spc="401" dirty="0">
                <a:solidFill>
                  <a:srgbClr val="000000"/>
                </a:solidFill>
                <a:latin typeface="IBIDQC+Arial,Bold"/>
                <a:cs typeface="IBIDQC+Arial,Bold"/>
              </a:rPr>
              <a:t> </a:t>
            </a:r>
            <a:r>
              <a:rPr sz="1300" dirty="0">
                <a:solidFill>
                  <a:srgbClr val="000000"/>
                </a:solidFill>
                <a:latin typeface="PEELPA+Arial"/>
                <a:cs typeface="PEELPA+Arial"/>
              </a:rPr>
              <a:t>perlu</a:t>
            </a:r>
            <a:r>
              <a:rPr sz="1300" spc="419" dirty="0">
                <a:solidFill>
                  <a:srgbClr val="000000"/>
                </a:solidFill>
                <a:latin typeface="PEELPA+Arial"/>
                <a:cs typeface="PEELPA+Arial"/>
              </a:rPr>
              <a:t> </a:t>
            </a:r>
            <a:r>
              <a:rPr sz="1300" b="1" dirty="0">
                <a:solidFill>
                  <a:srgbClr val="000000"/>
                </a:solidFill>
                <a:latin typeface="IBIDQC+Arial,Bold"/>
                <a:cs typeface="IBIDQC+Arial,Bold"/>
              </a:rPr>
              <a:t>diberi</a:t>
            </a:r>
            <a:r>
              <a:rPr sz="1300" b="1" spc="397" dirty="0">
                <a:solidFill>
                  <a:srgbClr val="000000"/>
                </a:solidFill>
                <a:latin typeface="IBIDQC+Arial,Bold"/>
                <a:cs typeface="IBIDQC+Arial,Bold"/>
              </a:rPr>
              <a:t> </a:t>
            </a:r>
            <a:r>
              <a:rPr sz="1300" b="1" spc="11" dirty="0">
                <a:solidFill>
                  <a:srgbClr val="000000"/>
                </a:solidFill>
                <a:latin typeface="IBIDQC+Arial,Bold"/>
                <a:cs typeface="IBIDQC+Arial,Bold"/>
              </a:rPr>
              <a:t>nama</a:t>
            </a:r>
            <a:r>
              <a:rPr sz="1300" b="1" spc="396" dirty="0">
                <a:solidFill>
                  <a:srgbClr val="000000"/>
                </a:solidFill>
                <a:latin typeface="IBIDQC+Arial,Bold"/>
                <a:cs typeface="IBIDQC+Arial,Bold"/>
              </a:rPr>
              <a:t> </a:t>
            </a:r>
            <a:r>
              <a:rPr sz="1300" dirty="0">
                <a:solidFill>
                  <a:srgbClr val="000000"/>
                </a:solidFill>
                <a:latin typeface="PEELPA+Arial"/>
                <a:cs typeface="PEELPA+Arial"/>
              </a:rPr>
              <a:t>sesuai</a:t>
            </a:r>
            <a:r>
              <a:rPr sz="1300" spc="409" dirty="0">
                <a:solidFill>
                  <a:srgbClr val="000000"/>
                </a:solidFill>
                <a:latin typeface="PEELPA+Arial"/>
                <a:cs typeface="PEELPA+Arial"/>
              </a:rPr>
              <a:t> </a:t>
            </a:r>
            <a:r>
              <a:rPr sz="1300" dirty="0">
                <a:solidFill>
                  <a:srgbClr val="000000"/>
                </a:solidFill>
                <a:latin typeface="PEELPA+Arial"/>
                <a:cs typeface="PEELPA+Arial"/>
              </a:rPr>
              <a:t>dengan</a:t>
            </a:r>
            <a:r>
              <a:rPr sz="1300" spc="394" dirty="0">
                <a:solidFill>
                  <a:srgbClr val="000000"/>
                </a:solidFill>
                <a:latin typeface="PEELPA+Arial"/>
                <a:cs typeface="PEELPA+Arial"/>
              </a:rPr>
              <a:t> </a:t>
            </a:r>
            <a:r>
              <a:rPr sz="1300" dirty="0">
                <a:solidFill>
                  <a:srgbClr val="000000"/>
                </a:solidFill>
                <a:latin typeface="PEELPA+Arial"/>
                <a:cs typeface="PEELPA+Arial"/>
              </a:rPr>
              <a:t>data/informasi</a:t>
            </a:r>
            <a:r>
              <a:rPr sz="1300" spc="370" dirty="0">
                <a:solidFill>
                  <a:srgbClr val="000000"/>
                </a:solidFill>
                <a:latin typeface="PEELPA+Arial"/>
                <a:cs typeface="PEELPA+Arial"/>
              </a:rPr>
              <a:t> </a:t>
            </a:r>
            <a:r>
              <a:rPr sz="1300" dirty="0">
                <a:solidFill>
                  <a:srgbClr val="000000"/>
                </a:solidFill>
                <a:latin typeface="PEELPA+Arial"/>
                <a:cs typeface="PEELPA+Arial"/>
              </a:rPr>
              <a:t>yang</a:t>
            </a:r>
          </a:p>
          <a:p>
            <a:pPr marL="12" marR="0">
              <a:lnSpc>
                <a:spcPts val="1461"/>
              </a:lnSpc>
              <a:spcBef>
                <a:spcPts val="98"/>
              </a:spcBef>
              <a:spcAft>
                <a:spcPts val="0"/>
              </a:spcAft>
            </a:pPr>
            <a:r>
              <a:rPr sz="1300" dirty="0">
                <a:solidFill>
                  <a:srgbClr val="000000"/>
                </a:solidFill>
                <a:latin typeface="PEELPA+Arial"/>
                <a:cs typeface="PEELPA+Arial"/>
              </a:rPr>
              <a:t>dimaksud,</a:t>
            </a:r>
            <a:r>
              <a:rPr sz="1300" spc="598" dirty="0">
                <a:solidFill>
                  <a:srgbClr val="000000"/>
                </a:solidFill>
                <a:latin typeface="PEELPA+Arial"/>
                <a:cs typeface="PEELPA+Arial"/>
              </a:rPr>
              <a:t> </a:t>
            </a:r>
            <a:r>
              <a:rPr sz="1300" dirty="0">
                <a:solidFill>
                  <a:srgbClr val="000000"/>
                </a:solidFill>
                <a:latin typeface="PEELPA+Arial"/>
                <a:cs typeface="PEELPA+Arial"/>
              </a:rPr>
              <a:t>biasanya</a:t>
            </a:r>
            <a:r>
              <a:rPr sz="1300" spc="586" dirty="0">
                <a:solidFill>
                  <a:srgbClr val="000000"/>
                </a:solidFill>
                <a:latin typeface="PEELPA+Arial"/>
                <a:cs typeface="PEELPA+Arial"/>
              </a:rPr>
              <a:t> </a:t>
            </a:r>
            <a:r>
              <a:rPr sz="1300" dirty="0">
                <a:solidFill>
                  <a:srgbClr val="000000"/>
                </a:solidFill>
                <a:latin typeface="PEELPA+Arial"/>
                <a:cs typeface="PEELPA+Arial"/>
              </a:rPr>
              <a:t>pemberian</a:t>
            </a:r>
            <a:r>
              <a:rPr sz="1300" spc="596" dirty="0">
                <a:solidFill>
                  <a:srgbClr val="000000"/>
                </a:solidFill>
                <a:latin typeface="PEELPA+Arial"/>
                <a:cs typeface="PEELPA+Arial"/>
              </a:rPr>
              <a:t> </a:t>
            </a:r>
            <a:r>
              <a:rPr sz="1300" dirty="0">
                <a:solidFill>
                  <a:srgbClr val="000000"/>
                </a:solidFill>
                <a:latin typeface="PEELPA+Arial"/>
                <a:cs typeface="PEELPA+Arial"/>
              </a:rPr>
              <a:t>nama</a:t>
            </a:r>
            <a:r>
              <a:rPr sz="1300" spc="584" dirty="0">
                <a:solidFill>
                  <a:srgbClr val="000000"/>
                </a:solidFill>
                <a:latin typeface="PEELPA+Arial"/>
                <a:cs typeface="PEELPA+Arial"/>
              </a:rPr>
              <a:t> </a:t>
            </a:r>
            <a:r>
              <a:rPr sz="1300" dirty="0">
                <a:solidFill>
                  <a:srgbClr val="000000"/>
                </a:solidFill>
                <a:latin typeface="PEELPA+Arial"/>
                <a:cs typeface="PEELPA+Arial"/>
              </a:rPr>
              <a:t>pada</a:t>
            </a:r>
            <a:r>
              <a:rPr sz="1300" spc="613" dirty="0">
                <a:solidFill>
                  <a:srgbClr val="000000"/>
                </a:solidFill>
                <a:latin typeface="PEELPA+Arial"/>
                <a:cs typeface="PEELPA+Arial"/>
              </a:rPr>
              <a:t> </a:t>
            </a:r>
            <a:r>
              <a:rPr sz="1300" dirty="0">
                <a:solidFill>
                  <a:srgbClr val="000000"/>
                </a:solidFill>
                <a:latin typeface="PEELPA+Arial"/>
                <a:cs typeface="PEELPA+Arial"/>
              </a:rPr>
              <a:t>alur</a:t>
            </a:r>
            <a:r>
              <a:rPr sz="1300" spc="605" dirty="0">
                <a:solidFill>
                  <a:srgbClr val="000000"/>
                </a:solidFill>
                <a:latin typeface="PEELPA+Arial"/>
                <a:cs typeface="PEELPA+Arial"/>
              </a:rPr>
              <a:t> </a:t>
            </a:r>
            <a:r>
              <a:rPr sz="1300" dirty="0">
                <a:solidFill>
                  <a:srgbClr val="000000"/>
                </a:solidFill>
                <a:latin typeface="PEELPA+Arial"/>
                <a:cs typeface="PEELPA+Arial"/>
              </a:rPr>
              <a:t>data</a:t>
            </a:r>
            <a:r>
              <a:rPr sz="1300" spc="592" dirty="0">
                <a:solidFill>
                  <a:srgbClr val="000000"/>
                </a:solidFill>
                <a:latin typeface="PEELPA+Arial"/>
                <a:cs typeface="PEELPA+Arial"/>
              </a:rPr>
              <a:t> </a:t>
            </a:r>
            <a:r>
              <a:rPr sz="1300" dirty="0">
                <a:solidFill>
                  <a:srgbClr val="000000"/>
                </a:solidFill>
                <a:latin typeface="PEELPA+Arial"/>
                <a:cs typeface="PEELPA+Arial"/>
              </a:rPr>
              <a:t>dilakukan</a:t>
            </a:r>
          </a:p>
          <a:p>
            <a:pPr marL="12" marR="0">
              <a:lnSpc>
                <a:spcPts val="1461"/>
              </a:lnSpc>
              <a:spcBef>
                <a:spcPts val="26"/>
              </a:spcBef>
              <a:spcAft>
                <a:spcPts val="0"/>
              </a:spcAft>
            </a:pPr>
            <a:r>
              <a:rPr sz="1300" dirty="0">
                <a:solidFill>
                  <a:srgbClr val="000000"/>
                </a:solidFill>
                <a:latin typeface="PEELPA+Arial"/>
                <a:cs typeface="PEELPA+Arial"/>
              </a:rPr>
              <a:t>dengan</a:t>
            </a:r>
            <a:r>
              <a:rPr sz="1300" spc="-18" dirty="0">
                <a:solidFill>
                  <a:srgbClr val="000000"/>
                </a:solidFill>
                <a:latin typeface="PEELPA+Arial"/>
                <a:cs typeface="PEELPA+Arial"/>
              </a:rPr>
              <a:t> </a:t>
            </a:r>
            <a:r>
              <a:rPr sz="1300" dirty="0">
                <a:solidFill>
                  <a:srgbClr val="000000"/>
                </a:solidFill>
                <a:latin typeface="PEELPA+Arial"/>
                <a:cs typeface="PEELPA+Arial"/>
              </a:rPr>
              <a:t>menggunakan </a:t>
            </a:r>
            <a:r>
              <a:rPr sz="1300" b="1" dirty="0">
                <a:solidFill>
                  <a:srgbClr val="000000"/>
                </a:solidFill>
                <a:latin typeface="IBIDQC+Arial,Bold"/>
                <a:cs typeface="IBIDQC+Arial,Bold"/>
              </a:rPr>
              <a:t>kata</a:t>
            </a:r>
            <a:r>
              <a:rPr sz="1300" b="1" spc="12" dirty="0">
                <a:solidFill>
                  <a:srgbClr val="000000"/>
                </a:solidFill>
                <a:latin typeface="IBIDQC+Arial,Bold"/>
                <a:cs typeface="IBIDQC+Arial,Bold"/>
              </a:rPr>
              <a:t> </a:t>
            </a:r>
            <a:r>
              <a:rPr sz="1300" b="1" dirty="0">
                <a:solidFill>
                  <a:srgbClr val="000000"/>
                </a:solidFill>
                <a:latin typeface="IBIDQC+Arial,Bold"/>
                <a:cs typeface="IBIDQC+Arial,Bold"/>
              </a:rPr>
              <a:t>benda</a:t>
            </a:r>
            <a:r>
              <a:rPr sz="1300" dirty="0">
                <a:solidFill>
                  <a:srgbClr val="000000"/>
                </a:solidFill>
                <a:latin typeface="PEELPA+Arial"/>
                <a:cs typeface="PEELPA+Arial"/>
              </a:rPr>
              <a:t>, contohnya</a:t>
            </a:r>
            <a:r>
              <a:rPr sz="1300" spc="-23" dirty="0">
                <a:solidFill>
                  <a:srgbClr val="000000"/>
                </a:solidFill>
                <a:latin typeface="PEELPA+Arial"/>
                <a:cs typeface="PEELPA+Arial"/>
              </a:rPr>
              <a:t> </a:t>
            </a:r>
            <a:r>
              <a:rPr sz="1300" b="1" i="1" dirty="0">
                <a:solidFill>
                  <a:srgbClr val="000000"/>
                </a:solidFill>
                <a:latin typeface="SHRNGF+Arial,BoldItalic"/>
                <a:cs typeface="SHRNGF+Arial,BoldItalic"/>
              </a:rPr>
              <a:t>Laporan</a:t>
            </a:r>
            <a:r>
              <a:rPr sz="1300" b="1" i="1" spc="14" dirty="0">
                <a:solidFill>
                  <a:srgbClr val="000000"/>
                </a:solidFill>
                <a:latin typeface="SHRNGF+Arial,BoldItalic"/>
                <a:cs typeface="SHRNGF+Arial,BoldItalic"/>
              </a:rPr>
              <a:t> </a:t>
            </a:r>
            <a:r>
              <a:rPr sz="1300" b="1" i="1" dirty="0">
                <a:solidFill>
                  <a:srgbClr val="000000"/>
                </a:solidFill>
                <a:latin typeface="SHRNGF+Arial,BoldItalic"/>
                <a:cs typeface="SHRNGF+Arial,BoldItalic"/>
              </a:rPr>
              <a:t>Penjualan</a:t>
            </a:r>
            <a:r>
              <a:rPr sz="1300" dirty="0">
                <a:solidFill>
                  <a:srgbClr val="000000"/>
                </a:solidFill>
                <a:latin typeface="PEELPA+Arial"/>
                <a:cs typeface="PEELPA+Arial"/>
              </a:rPr>
              <a:t>.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1402067" y="2787771"/>
            <a:ext cx="5949381" cy="81429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461"/>
              </a:lnSpc>
              <a:spcBef>
                <a:spcPts val="0"/>
              </a:spcBef>
              <a:spcAft>
                <a:spcPts val="0"/>
              </a:spcAft>
            </a:pPr>
            <a:r>
              <a:rPr sz="1300" dirty="0">
                <a:solidFill>
                  <a:srgbClr val="000000"/>
                </a:solidFill>
                <a:latin typeface="PEELPA+Arial"/>
                <a:cs typeface="PEELPA+Arial"/>
              </a:rPr>
              <a:t>Ada</a:t>
            </a:r>
            <a:r>
              <a:rPr sz="1300" spc="361" dirty="0">
                <a:solidFill>
                  <a:srgbClr val="000000"/>
                </a:solidFill>
                <a:latin typeface="PEELPA+Arial"/>
                <a:cs typeface="PEELPA+Arial"/>
              </a:rPr>
              <a:t> </a:t>
            </a:r>
            <a:r>
              <a:rPr sz="1300" dirty="0">
                <a:solidFill>
                  <a:srgbClr val="000000"/>
                </a:solidFill>
                <a:latin typeface="PEELPA+Arial"/>
                <a:cs typeface="PEELPA+Arial"/>
              </a:rPr>
              <a:t>empat</a:t>
            </a:r>
            <a:r>
              <a:rPr sz="1300" spc="361" dirty="0">
                <a:solidFill>
                  <a:srgbClr val="000000"/>
                </a:solidFill>
                <a:latin typeface="PEELPA+Arial"/>
                <a:cs typeface="PEELPA+Arial"/>
              </a:rPr>
              <a:t> </a:t>
            </a:r>
            <a:r>
              <a:rPr sz="1300" dirty="0">
                <a:solidFill>
                  <a:srgbClr val="000000"/>
                </a:solidFill>
                <a:latin typeface="PEELPA+Arial"/>
                <a:cs typeface="PEELPA+Arial"/>
              </a:rPr>
              <a:t>konsep</a:t>
            </a:r>
            <a:r>
              <a:rPr sz="1300" spc="383" dirty="0">
                <a:solidFill>
                  <a:srgbClr val="000000"/>
                </a:solidFill>
                <a:latin typeface="PEELPA+Arial"/>
                <a:cs typeface="PEELPA+Arial"/>
              </a:rPr>
              <a:t> </a:t>
            </a:r>
            <a:r>
              <a:rPr sz="1300" dirty="0">
                <a:solidFill>
                  <a:srgbClr val="000000"/>
                </a:solidFill>
                <a:latin typeface="PEELPA+Arial"/>
                <a:cs typeface="PEELPA+Arial"/>
              </a:rPr>
              <a:t>yang</a:t>
            </a:r>
            <a:r>
              <a:rPr sz="1300" spc="351" dirty="0">
                <a:solidFill>
                  <a:srgbClr val="000000"/>
                </a:solidFill>
                <a:latin typeface="PEELPA+Arial"/>
                <a:cs typeface="PEELPA+Arial"/>
              </a:rPr>
              <a:t> </a:t>
            </a:r>
            <a:r>
              <a:rPr sz="1300" dirty="0">
                <a:solidFill>
                  <a:srgbClr val="000000"/>
                </a:solidFill>
                <a:latin typeface="PEELPA+Arial"/>
                <a:cs typeface="PEELPA+Arial"/>
              </a:rPr>
              <a:t>perlu</a:t>
            </a:r>
            <a:r>
              <a:rPr sz="1300" spc="375" dirty="0">
                <a:solidFill>
                  <a:srgbClr val="000000"/>
                </a:solidFill>
                <a:latin typeface="PEELPA+Arial"/>
                <a:cs typeface="PEELPA+Arial"/>
              </a:rPr>
              <a:t> </a:t>
            </a:r>
            <a:r>
              <a:rPr sz="1300" dirty="0">
                <a:solidFill>
                  <a:srgbClr val="000000"/>
                </a:solidFill>
                <a:latin typeface="PEELPA+Arial"/>
                <a:cs typeface="PEELPA+Arial"/>
              </a:rPr>
              <a:t>diperhatikan</a:t>
            </a:r>
            <a:r>
              <a:rPr sz="1300" spc="366" dirty="0">
                <a:solidFill>
                  <a:srgbClr val="000000"/>
                </a:solidFill>
                <a:latin typeface="PEELPA+Arial"/>
                <a:cs typeface="PEELPA+Arial"/>
              </a:rPr>
              <a:t> </a:t>
            </a:r>
            <a:r>
              <a:rPr sz="1300" dirty="0">
                <a:solidFill>
                  <a:srgbClr val="000000"/>
                </a:solidFill>
                <a:latin typeface="PEELPA+Arial"/>
                <a:cs typeface="PEELPA+Arial"/>
              </a:rPr>
              <a:t>dalam</a:t>
            </a:r>
            <a:r>
              <a:rPr sz="1300" spc="397" dirty="0">
                <a:solidFill>
                  <a:srgbClr val="000000"/>
                </a:solidFill>
                <a:latin typeface="PEELPA+Arial"/>
                <a:cs typeface="PEELPA+Arial"/>
              </a:rPr>
              <a:t> </a:t>
            </a:r>
            <a:r>
              <a:rPr sz="1300" dirty="0">
                <a:solidFill>
                  <a:srgbClr val="000000"/>
                </a:solidFill>
                <a:latin typeface="PEELPA+Arial"/>
                <a:cs typeface="PEELPA+Arial"/>
              </a:rPr>
              <a:t>penggambaran</a:t>
            </a:r>
          </a:p>
          <a:p>
            <a:pPr marL="0" marR="0">
              <a:lnSpc>
                <a:spcPts val="1461"/>
              </a:lnSpc>
              <a:spcBef>
                <a:spcPts val="50"/>
              </a:spcBef>
              <a:spcAft>
                <a:spcPts val="0"/>
              </a:spcAft>
            </a:pPr>
            <a:r>
              <a:rPr sz="1300" dirty="0">
                <a:solidFill>
                  <a:srgbClr val="000000"/>
                </a:solidFill>
                <a:latin typeface="PEELPA+Arial"/>
                <a:cs typeface="PEELPA+Arial"/>
              </a:rPr>
              <a:t>alur </a:t>
            </a:r>
            <a:r>
              <a:rPr sz="1300" spc="10" dirty="0">
                <a:solidFill>
                  <a:srgbClr val="000000"/>
                </a:solidFill>
                <a:latin typeface="PEELPA+Arial"/>
                <a:cs typeface="PEELPA+Arial"/>
              </a:rPr>
              <a:t>data,</a:t>
            </a:r>
            <a:r>
              <a:rPr sz="1300" spc="-25" dirty="0">
                <a:solidFill>
                  <a:srgbClr val="000000"/>
                </a:solidFill>
                <a:latin typeface="PEELPA+Arial"/>
                <a:cs typeface="PEELPA+Arial"/>
              </a:rPr>
              <a:t> </a:t>
            </a:r>
            <a:r>
              <a:rPr sz="1300" dirty="0">
                <a:solidFill>
                  <a:srgbClr val="000000"/>
                </a:solidFill>
                <a:latin typeface="PEELPA+Arial"/>
                <a:cs typeface="PEELPA+Arial"/>
              </a:rPr>
              <a:t>yaitu</a:t>
            </a:r>
            <a:r>
              <a:rPr sz="1300" spc="389" dirty="0">
                <a:solidFill>
                  <a:srgbClr val="000000"/>
                </a:solidFill>
                <a:latin typeface="PEELPA+Arial"/>
                <a:cs typeface="PEELPA+Arial"/>
              </a:rPr>
              <a:t> </a:t>
            </a:r>
            <a:r>
              <a:rPr sz="1300" dirty="0">
                <a:solidFill>
                  <a:srgbClr val="000000"/>
                </a:solidFill>
                <a:latin typeface="PEELPA+Arial"/>
                <a:cs typeface="PEELPA+Arial"/>
              </a:rPr>
              <a:t>:</a:t>
            </a:r>
          </a:p>
          <a:p>
            <a:pPr marL="0" marR="0">
              <a:lnSpc>
                <a:spcPts val="1461"/>
              </a:lnSpc>
              <a:spcBef>
                <a:spcPts val="26"/>
              </a:spcBef>
              <a:spcAft>
                <a:spcPts val="0"/>
              </a:spcAft>
            </a:pPr>
            <a:r>
              <a:rPr sz="1300" b="1" dirty="0">
                <a:solidFill>
                  <a:srgbClr val="000000"/>
                </a:solidFill>
                <a:latin typeface="IBIDQC+Arial,Bold"/>
                <a:cs typeface="IBIDQC+Arial,Bold"/>
              </a:rPr>
              <a:t>1.</a:t>
            </a:r>
            <a:r>
              <a:rPr sz="1300" b="1" spc="219" dirty="0">
                <a:solidFill>
                  <a:srgbClr val="000000"/>
                </a:solidFill>
                <a:latin typeface="IBIDQC+Arial,Bold"/>
                <a:cs typeface="IBIDQC+Arial,Bold"/>
              </a:rPr>
              <a:t> </a:t>
            </a:r>
            <a:r>
              <a:rPr sz="1300" b="1" dirty="0">
                <a:solidFill>
                  <a:srgbClr val="000000"/>
                </a:solidFill>
                <a:latin typeface="IBIDQC+Arial,Bold"/>
                <a:cs typeface="IBIDQC+Arial,Bold"/>
              </a:rPr>
              <a:t>Konsep</a:t>
            </a:r>
            <a:r>
              <a:rPr sz="1300" b="1" spc="36" dirty="0">
                <a:solidFill>
                  <a:srgbClr val="000000"/>
                </a:solidFill>
                <a:latin typeface="IBIDQC+Arial,Bold"/>
                <a:cs typeface="IBIDQC+Arial,Bold"/>
              </a:rPr>
              <a:t> </a:t>
            </a:r>
            <a:r>
              <a:rPr sz="1300" b="1" dirty="0">
                <a:solidFill>
                  <a:srgbClr val="000000"/>
                </a:solidFill>
                <a:latin typeface="IBIDQC+Arial,Bold"/>
                <a:cs typeface="IBIDQC+Arial,Bold"/>
              </a:rPr>
              <a:t>Paket</a:t>
            </a:r>
            <a:r>
              <a:rPr sz="1300" b="1" spc="10" dirty="0">
                <a:solidFill>
                  <a:srgbClr val="000000"/>
                </a:solidFill>
                <a:latin typeface="IBIDQC+Arial,Bold"/>
                <a:cs typeface="IBIDQC+Arial,Bold"/>
              </a:rPr>
              <a:t> </a:t>
            </a:r>
            <a:r>
              <a:rPr sz="1300" b="1" dirty="0">
                <a:solidFill>
                  <a:srgbClr val="000000"/>
                </a:solidFill>
                <a:latin typeface="IBIDQC+Arial,Bold"/>
                <a:cs typeface="IBIDQC+Arial,Bold"/>
              </a:rPr>
              <a:t>Data (</a:t>
            </a:r>
            <a:r>
              <a:rPr sz="1300" b="1" i="1" dirty="0">
                <a:solidFill>
                  <a:srgbClr val="000000"/>
                </a:solidFill>
                <a:latin typeface="SHRNGF+Arial,BoldItalic"/>
                <a:cs typeface="SHRNGF+Arial,BoldItalic"/>
              </a:rPr>
              <a:t>Packets</a:t>
            </a:r>
            <a:r>
              <a:rPr sz="1300" b="1" i="1" spc="10" dirty="0">
                <a:solidFill>
                  <a:srgbClr val="000000"/>
                </a:solidFill>
                <a:latin typeface="SHRNGF+Arial,BoldItalic"/>
                <a:cs typeface="SHRNGF+Arial,BoldItalic"/>
              </a:rPr>
              <a:t> </a:t>
            </a:r>
            <a:r>
              <a:rPr sz="1300" b="1" i="1" dirty="0">
                <a:solidFill>
                  <a:srgbClr val="000000"/>
                </a:solidFill>
                <a:latin typeface="SHRNGF+Arial,BoldItalic"/>
                <a:cs typeface="SHRNGF+Arial,BoldItalic"/>
              </a:rPr>
              <a:t>of Data</a:t>
            </a:r>
            <a:r>
              <a:rPr sz="1300" b="1" dirty="0">
                <a:solidFill>
                  <a:srgbClr val="000000"/>
                </a:solidFill>
                <a:latin typeface="IBIDQC+Arial,Bold"/>
                <a:cs typeface="IBIDQC+Arial,Bold"/>
              </a:rPr>
              <a:t>)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1639811" y="3360770"/>
            <a:ext cx="5677860" cy="100933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461"/>
              </a:lnSpc>
              <a:spcBef>
                <a:spcPts val="0"/>
              </a:spcBef>
              <a:spcAft>
                <a:spcPts val="0"/>
              </a:spcAft>
            </a:pPr>
            <a:r>
              <a:rPr sz="1300" dirty="0">
                <a:solidFill>
                  <a:srgbClr val="000000"/>
                </a:solidFill>
                <a:latin typeface="PEELPA+Arial"/>
                <a:cs typeface="PEELPA+Arial"/>
              </a:rPr>
              <a:t>Apabila</a:t>
            </a:r>
            <a:r>
              <a:rPr sz="1300" spc="397" dirty="0">
                <a:solidFill>
                  <a:srgbClr val="000000"/>
                </a:solidFill>
                <a:latin typeface="PEELPA+Arial"/>
                <a:cs typeface="PEELPA+Arial"/>
              </a:rPr>
              <a:t> </a:t>
            </a:r>
            <a:r>
              <a:rPr sz="1300" spc="17" dirty="0">
                <a:solidFill>
                  <a:srgbClr val="000000"/>
                </a:solidFill>
                <a:latin typeface="PEELPA+Arial"/>
                <a:cs typeface="PEELPA+Arial"/>
              </a:rPr>
              <a:t>dua</a:t>
            </a:r>
            <a:r>
              <a:rPr sz="1300" spc="357" dirty="0">
                <a:solidFill>
                  <a:srgbClr val="000000"/>
                </a:solidFill>
                <a:latin typeface="PEELPA+Arial"/>
                <a:cs typeface="PEELPA+Arial"/>
              </a:rPr>
              <a:t> </a:t>
            </a:r>
            <a:r>
              <a:rPr sz="1300" dirty="0">
                <a:solidFill>
                  <a:srgbClr val="000000"/>
                </a:solidFill>
                <a:latin typeface="PEELPA+Arial"/>
                <a:cs typeface="PEELPA+Arial"/>
              </a:rPr>
              <a:t>data</a:t>
            </a:r>
            <a:r>
              <a:rPr sz="1300" spc="344" dirty="0">
                <a:solidFill>
                  <a:srgbClr val="000000"/>
                </a:solidFill>
                <a:latin typeface="PEELPA+Arial"/>
                <a:cs typeface="PEELPA+Arial"/>
              </a:rPr>
              <a:t> </a:t>
            </a:r>
            <a:r>
              <a:rPr sz="1300" dirty="0">
                <a:solidFill>
                  <a:srgbClr val="000000"/>
                </a:solidFill>
                <a:latin typeface="PEELPA+Arial"/>
                <a:cs typeface="PEELPA+Arial"/>
              </a:rPr>
              <a:t>atau</a:t>
            </a:r>
            <a:r>
              <a:rPr sz="1300" spc="383" dirty="0">
                <a:solidFill>
                  <a:srgbClr val="000000"/>
                </a:solidFill>
                <a:latin typeface="PEELPA+Arial"/>
                <a:cs typeface="PEELPA+Arial"/>
              </a:rPr>
              <a:t> </a:t>
            </a:r>
            <a:r>
              <a:rPr sz="1300" dirty="0">
                <a:solidFill>
                  <a:srgbClr val="000000"/>
                </a:solidFill>
                <a:latin typeface="PEELPA+Arial"/>
                <a:cs typeface="PEELPA+Arial"/>
              </a:rPr>
              <a:t>lebih</a:t>
            </a:r>
            <a:r>
              <a:rPr sz="1300" spc="374" dirty="0">
                <a:solidFill>
                  <a:srgbClr val="000000"/>
                </a:solidFill>
                <a:latin typeface="PEELPA+Arial"/>
                <a:cs typeface="PEELPA+Arial"/>
              </a:rPr>
              <a:t> </a:t>
            </a:r>
            <a:r>
              <a:rPr sz="1300" dirty="0">
                <a:solidFill>
                  <a:srgbClr val="000000"/>
                </a:solidFill>
                <a:latin typeface="PEELPA+Arial"/>
                <a:cs typeface="PEELPA+Arial"/>
              </a:rPr>
              <a:t>mengalir</a:t>
            </a:r>
            <a:r>
              <a:rPr sz="1300" spc="375" dirty="0">
                <a:solidFill>
                  <a:srgbClr val="000000"/>
                </a:solidFill>
                <a:latin typeface="PEELPA+Arial"/>
                <a:cs typeface="PEELPA+Arial"/>
              </a:rPr>
              <a:t> </a:t>
            </a:r>
            <a:r>
              <a:rPr sz="1300" spc="12" dirty="0">
                <a:solidFill>
                  <a:srgbClr val="000000"/>
                </a:solidFill>
                <a:latin typeface="PEELPA+Arial"/>
                <a:cs typeface="PEELPA+Arial"/>
              </a:rPr>
              <a:t>dari</a:t>
            </a:r>
            <a:r>
              <a:rPr sz="1300" spc="331" dirty="0">
                <a:solidFill>
                  <a:srgbClr val="000000"/>
                </a:solidFill>
                <a:latin typeface="PEELPA+Arial"/>
                <a:cs typeface="PEELPA+Arial"/>
              </a:rPr>
              <a:t> </a:t>
            </a:r>
            <a:r>
              <a:rPr sz="1300" i="1" dirty="0">
                <a:solidFill>
                  <a:srgbClr val="000000"/>
                </a:solidFill>
                <a:latin typeface="GCINAM+Arial,Italic"/>
                <a:cs typeface="GCINAM+Arial,Italic"/>
              </a:rPr>
              <a:t>suatu</a:t>
            </a:r>
            <a:r>
              <a:rPr sz="1300" i="1" spc="363" dirty="0">
                <a:solidFill>
                  <a:srgbClr val="000000"/>
                </a:solidFill>
                <a:latin typeface="GCINAM+Arial,Italic"/>
                <a:cs typeface="GCINAM+Arial,Italic"/>
              </a:rPr>
              <a:t> </a:t>
            </a:r>
            <a:r>
              <a:rPr sz="1300" i="1" spc="10" dirty="0">
                <a:solidFill>
                  <a:srgbClr val="000000"/>
                </a:solidFill>
                <a:latin typeface="GCINAM+Arial,Italic"/>
                <a:cs typeface="GCINAM+Arial,Italic"/>
              </a:rPr>
              <a:t>sumber</a:t>
            </a:r>
            <a:r>
              <a:rPr sz="1300" i="1" spc="343" dirty="0">
                <a:solidFill>
                  <a:srgbClr val="000000"/>
                </a:solidFill>
                <a:latin typeface="GCINAM+Arial,Italic"/>
                <a:cs typeface="GCINAM+Arial,Italic"/>
              </a:rPr>
              <a:t> </a:t>
            </a:r>
            <a:r>
              <a:rPr sz="1300" i="1" dirty="0">
                <a:solidFill>
                  <a:srgbClr val="000000"/>
                </a:solidFill>
                <a:latin typeface="GCINAM+Arial,Italic"/>
                <a:cs typeface="GCINAM+Arial,Italic"/>
              </a:rPr>
              <a:t>yang</a:t>
            </a:r>
          </a:p>
          <a:p>
            <a:pPr marL="0" marR="0">
              <a:lnSpc>
                <a:spcPts val="1461"/>
              </a:lnSpc>
              <a:spcBef>
                <a:spcPts val="50"/>
              </a:spcBef>
              <a:spcAft>
                <a:spcPts val="0"/>
              </a:spcAft>
            </a:pPr>
            <a:r>
              <a:rPr sz="1300" i="1" spc="15" dirty="0">
                <a:solidFill>
                  <a:srgbClr val="000000"/>
                </a:solidFill>
                <a:latin typeface="GCINAM+Arial,Italic"/>
                <a:cs typeface="GCINAM+Arial,Italic"/>
              </a:rPr>
              <a:t>sama</a:t>
            </a:r>
            <a:r>
              <a:rPr sz="1300" i="1" spc="240" dirty="0">
                <a:solidFill>
                  <a:srgbClr val="000000"/>
                </a:solidFill>
                <a:latin typeface="GCINAM+Arial,Italic"/>
                <a:cs typeface="GCINAM+Arial,Italic"/>
              </a:rPr>
              <a:t> </a:t>
            </a:r>
            <a:r>
              <a:rPr sz="1300" dirty="0">
                <a:solidFill>
                  <a:srgbClr val="000000"/>
                </a:solidFill>
                <a:latin typeface="PEELPA+Arial"/>
                <a:cs typeface="PEELPA+Arial"/>
              </a:rPr>
              <a:t>menuju</a:t>
            </a:r>
            <a:r>
              <a:rPr sz="1300" spc="247" dirty="0">
                <a:solidFill>
                  <a:srgbClr val="000000"/>
                </a:solidFill>
                <a:latin typeface="PEELPA+Arial"/>
                <a:cs typeface="PEELPA+Arial"/>
              </a:rPr>
              <a:t> </a:t>
            </a:r>
            <a:r>
              <a:rPr sz="1300" dirty="0">
                <a:solidFill>
                  <a:srgbClr val="000000"/>
                </a:solidFill>
                <a:latin typeface="PEELPA+Arial"/>
                <a:cs typeface="PEELPA+Arial"/>
              </a:rPr>
              <a:t>ke</a:t>
            </a:r>
            <a:r>
              <a:rPr sz="1300" spc="283" dirty="0">
                <a:solidFill>
                  <a:srgbClr val="000000"/>
                </a:solidFill>
                <a:latin typeface="PEELPA+Arial"/>
                <a:cs typeface="PEELPA+Arial"/>
              </a:rPr>
              <a:t> </a:t>
            </a:r>
            <a:r>
              <a:rPr sz="1300" i="1" dirty="0">
                <a:solidFill>
                  <a:srgbClr val="000000"/>
                </a:solidFill>
                <a:latin typeface="GCINAM+Arial,Italic"/>
                <a:cs typeface="GCINAM+Arial,Italic"/>
              </a:rPr>
              <a:t>tujuan</a:t>
            </a:r>
            <a:r>
              <a:rPr sz="1300" i="1" spc="270" dirty="0">
                <a:solidFill>
                  <a:srgbClr val="000000"/>
                </a:solidFill>
                <a:latin typeface="GCINAM+Arial,Italic"/>
                <a:cs typeface="GCINAM+Arial,Italic"/>
              </a:rPr>
              <a:t> </a:t>
            </a:r>
            <a:r>
              <a:rPr sz="1300" i="1" dirty="0">
                <a:solidFill>
                  <a:srgbClr val="000000"/>
                </a:solidFill>
                <a:latin typeface="GCINAM+Arial,Italic"/>
                <a:cs typeface="GCINAM+Arial,Italic"/>
              </a:rPr>
              <a:t>yang</a:t>
            </a:r>
            <a:r>
              <a:rPr sz="1300" i="1" spc="247" dirty="0">
                <a:solidFill>
                  <a:srgbClr val="000000"/>
                </a:solidFill>
                <a:latin typeface="GCINAM+Arial,Italic"/>
                <a:cs typeface="GCINAM+Arial,Italic"/>
              </a:rPr>
              <a:t> </a:t>
            </a:r>
            <a:r>
              <a:rPr sz="1300" i="1" dirty="0">
                <a:solidFill>
                  <a:srgbClr val="000000"/>
                </a:solidFill>
                <a:latin typeface="GCINAM+Arial,Italic"/>
                <a:cs typeface="GCINAM+Arial,Italic"/>
              </a:rPr>
              <a:t>sama</a:t>
            </a:r>
            <a:r>
              <a:rPr sz="1300" i="1" spc="226" dirty="0">
                <a:solidFill>
                  <a:srgbClr val="000000"/>
                </a:solidFill>
                <a:latin typeface="GCINAM+Arial,Italic"/>
                <a:cs typeface="GCINAM+Arial,Italic"/>
              </a:rPr>
              <a:t> </a:t>
            </a:r>
            <a:r>
              <a:rPr sz="1300" dirty="0">
                <a:solidFill>
                  <a:srgbClr val="000000"/>
                </a:solidFill>
                <a:latin typeface="PEELPA+Arial"/>
                <a:cs typeface="PEELPA+Arial"/>
              </a:rPr>
              <a:t>dan</a:t>
            </a:r>
            <a:r>
              <a:rPr sz="1300" spc="279" dirty="0">
                <a:solidFill>
                  <a:srgbClr val="000000"/>
                </a:solidFill>
                <a:latin typeface="PEELPA+Arial"/>
                <a:cs typeface="PEELPA+Arial"/>
              </a:rPr>
              <a:t> </a:t>
            </a:r>
            <a:r>
              <a:rPr sz="1300" dirty="0">
                <a:solidFill>
                  <a:srgbClr val="000000"/>
                </a:solidFill>
                <a:latin typeface="PEELPA+Arial"/>
                <a:cs typeface="PEELPA+Arial"/>
              </a:rPr>
              <a:t>mempunyai</a:t>
            </a:r>
            <a:r>
              <a:rPr sz="1300" spc="266" dirty="0">
                <a:solidFill>
                  <a:srgbClr val="000000"/>
                </a:solidFill>
                <a:latin typeface="PEELPA+Arial"/>
                <a:cs typeface="PEELPA+Arial"/>
              </a:rPr>
              <a:t> </a:t>
            </a:r>
            <a:r>
              <a:rPr sz="1300" dirty="0">
                <a:solidFill>
                  <a:srgbClr val="000000"/>
                </a:solidFill>
                <a:latin typeface="PEELPA+Arial"/>
                <a:cs typeface="PEELPA+Arial"/>
              </a:rPr>
              <a:t>hubungan,</a:t>
            </a:r>
          </a:p>
          <a:p>
            <a:pPr marL="0" marR="0">
              <a:lnSpc>
                <a:spcPts val="1461"/>
              </a:lnSpc>
              <a:spcBef>
                <a:spcPts val="50"/>
              </a:spcBef>
              <a:spcAft>
                <a:spcPts val="0"/>
              </a:spcAft>
            </a:pPr>
            <a:r>
              <a:rPr sz="1300" spc="15" dirty="0">
                <a:solidFill>
                  <a:srgbClr val="000000"/>
                </a:solidFill>
                <a:latin typeface="PEELPA+Arial"/>
                <a:cs typeface="PEELPA+Arial"/>
              </a:rPr>
              <a:t>dan</a:t>
            </a:r>
            <a:r>
              <a:rPr sz="1300" spc="135" dirty="0">
                <a:solidFill>
                  <a:srgbClr val="000000"/>
                </a:solidFill>
                <a:latin typeface="PEELPA+Arial"/>
                <a:cs typeface="PEELPA+Arial"/>
              </a:rPr>
              <a:t> </a:t>
            </a:r>
            <a:r>
              <a:rPr sz="1300" spc="10" dirty="0">
                <a:solidFill>
                  <a:srgbClr val="000000"/>
                </a:solidFill>
                <a:latin typeface="PEELPA+Arial"/>
                <a:cs typeface="PEELPA+Arial"/>
              </a:rPr>
              <a:t>harus</a:t>
            </a:r>
            <a:r>
              <a:rPr sz="1300" spc="160" dirty="0">
                <a:solidFill>
                  <a:srgbClr val="000000"/>
                </a:solidFill>
                <a:latin typeface="PEELPA+Arial"/>
                <a:cs typeface="PEELPA+Arial"/>
              </a:rPr>
              <a:t> </a:t>
            </a:r>
            <a:r>
              <a:rPr sz="1300" dirty="0">
                <a:solidFill>
                  <a:srgbClr val="000000"/>
                </a:solidFill>
                <a:latin typeface="PEELPA+Arial"/>
                <a:cs typeface="PEELPA+Arial"/>
              </a:rPr>
              <a:t>dianggap</a:t>
            </a:r>
            <a:r>
              <a:rPr sz="1300" spc="144" dirty="0">
                <a:solidFill>
                  <a:srgbClr val="000000"/>
                </a:solidFill>
                <a:latin typeface="PEELPA+Arial"/>
                <a:cs typeface="PEELPA+Arial"/>
              </a:rPr>
              <a:t> </a:t>
            </a:r>
            <a:r>
              <a:rPr sz="1300" spc="10" dirty="0">
                <a:solidFill>
                  <a:srgbClr val="000000"/>
                </a:solidFill>
                <a:latin typeface="PEELPA+Arial"/>
                <a:cs typeface="PEELPA+Arial"/>
              </a:rPr>
              <a:t>sebagai</a:t>
            </a:r>
            <a:r>
              <a:rPr sz="1300" spc="140" dirty="0">
                <a:solidFill>
                  <a:srgbClr val="000000"/>
                </a:solidFill>
                <a:latin typeface="PEELPA+Arial"/>
                <a:cs typeface="PEELPA+Arial"/>
              </a:rPr>
              <a:t> </a:t>
            </a:r>
            <a:r>
              <a:rPr sz="1300" dirty="0">
                <a:solidFill>
                  <a:srgbClr val="000000"/>
                </a:solidFill>
                <a:latin typeface="PEELPA+Arial"/>
                <a:cs typeface="PEELPA+Arial"/>
              </a:rPr>
              <a:t>satu</a:t>
            </a:r>
            <a:r>
              <a:rPr sz="1300" spc="144" dirty="0">
                <a:solidFill>
                  <a:srgbClr val="000000"/>
                </a:solidFill>
                <a:latin typeface="PEELPA+Arial"/>
                <a:cs typeface="PEELPA+Arial"/>
              </a:rPr>
              <a:t> </a:t>
            </a:r>
            <a:r>
              <a:rPr sz="1300" dirty="0">
                <a:solidFill>
                  <a:srgbClr val="000000"/>
                </a:solidFill>
                <a:latin typeface="PEELPA+Arial"/>
                <a:cs typeface="PEELPA+Arial"/>
              </a:rPr>
              <a:t>alur</a:t>
            </a:r>
            <a:r>
              <a:rPr sz="1300" spc="163" dirty="0">
                <a:solidFill>
                  <a:srgbClr val="000000"/>
                </a:solidFill>
                <a:latin typeface="PEELPA+Arial"/>
                <a:cs typeface="PEELPA+Arial"/>
              </a:rPr>
              <a:t> </a:t>
            </a:r>
            <a:r>
              <a:rPr sz="1300" dirty="0">
                <a:solidFill>
                  <a:srgbClr val="000000"/>
                </a:solidFill>
                <a:latin typeface="PEELPA+Arial"/>
                <a:cs typeface="PEELPA+Arial"/>
              </a:rPr>
              <a:t>data</a:t>
            </a:r>
            <a:r>
              <a:rPr sz="1300" spc="204" dirty="0">
                <a:solidFill>
                  <a:srgbClr val="000000"/>
                </a:solidFill>
                <a:latin typeface="PEELPA+Arial"/>
                <a:cs typeface="PEELPA+Arial"/>
              </a:rPr>
              <a:t> </a:t>
            </a:r>
            <a:r>
              <a:rPr sz="1300" dirty="0">
                <a:solidFill>
                  <a:srgbClr val="000000"/>
                </a:solidFill>
                <a:latin typeface="PEELPA+Arial"/>
                <a:cs typeface="PEELPA+Arial"/>
              </a:rPr>
              <a:t>tunggal,</a:t>
            </a:r>
            <a:r>
              <a:rPr sz="1300" spc="148" dirty="0">
                <a:solidFill>
                  <a:srgbClr val="000000"/>
                </a:solidFill>
                <a:latin typeface="PEELPA+Arial"/>
                <a:cs typeface="PEELPA+Arial"/>
              </a:rPr>
              <a:t> </a:t>
            </a:r>
            <a:r>
              <a:rPr sz="1300" dirty="0">
                <a:solidFill>
                  <a:srgbClr val="000000"/>
                </a:solidFill>
                <a:latin typeface="PEELPA+Arial"/>
                <a:cs typeface="PEELPA+Arial"/>
              </a:rPr>
              <a:t>karena</a:t>
            </a:r>
            <a:r>
              <a:rPr sz="1300" spc="177" dirty="0">
                <a:solidFill>
                  <a:srgbClr val="000000"/>
                </a:solidFill>
                <a:latin typeface="PEELPA+Arial"/>
                <a:cs typeface="PEELPA+Arial"/>
              </a:rPr>
              <a:t> </a:t>
            </a:r>
            <a:r>
              <a:rPr sz="1300" dirty="0">
                <a:solidFill>
                  <a:srgbClr val="000000"/>
                </a:solidFill>
                <a:latin typeface="PEELPA+Arial"/>
                <a:cs typeface="PEELPA+Arial"/>
              </a:rPr>
              <a:t>data</a:t>
            </a:r>
          </a:p>
          <a:p>
            <a:pPr marL="0" marR="0">
              <a:lnSpc>
                <a:spcPts val="1461"/>
              </a:lnSpc>
              <a:spcBef>
                <a:spcPts val="50"/>
              </a:spcBef>
              <a:spcAft>
                <a:spcPts val="0"/>
              </a:spcAft>
            </a:pPr>
            <a:r>
              <a:rPr sz="1300" dirty="0">
                <a:solidFill>
                  <a:srgbClr val="000000"/>
                </a:solidFill>
                <a:latin typeface="PEELPA+Arial"/>
                <a:cs typeface="PEELPA+Arial"/>
              </a:rPr>
              <a:t>itu</a:t>
            </a:r>
            <a:r>
              <a:rPr sz="1300" spc="18" dirty="0">
                <a:solidFill>
                  <a:srgbClr val="000000"/>
                </a:solidFill>
                <a:latin typeface="PEELPA+Arial"/>
                <a:cs typeface="PEELPA+Arial"/>
              </a:rPr>
              <a:t> </a:t>
            </a:r>
            <a:r>
              <a:rPr sz="1300" dirty="0">
                <a:solidFill>
                  <a:srgbClr val="000000"/>
                </a:solidFill>
                <a:latin typeface="PEELPA+Arial"/>
                <a:cs typeface="PEELPA+Arial"/>
              </a:rPr>
              <a:t>mengalir</a:t>
            </a:r>
            <a:r>
              <a:rPr sz="1300" spc="-18" dirty="0">
                <a:solidFill>
                  <a:srgbClr val="000000"/>
                </a:solidFill>
                <a:latin typeface="PEELPA+Arial"/>
                <a:cs typeface="PEELPA+Arial"/>
              </a:rPr>
              <a:t> </a:t>
            </a:r>
            <a:r>
              <a:rPr sz="1300" dirty="0">
                <a:solidFill>
                  <a:srgbClr val="000000"/>
                </a:solidFill>
                <a:latin typeface="PEELPA+Arial"/>
                <a:cs typeface="PEELPA+Arial"/>
              </a:rPr>
              <a:t>bersama-sama</a:t>
            </a:r>
            <a:r>
              <a:rPr sz="1300" spc="-10" dirty="0">
                <a:solidFill>
                  <a:srgbClr val="000000"/>
                </a:solidFill>
                <a:latin typeface="PEELPA+Arial"/>
                <a:cs typeface="PEELPA+Arial"/>
              </a:rPr>
              <a:t> </a:t>
            </a:r>
            <a:r>
              <a:rPr sz="1300" dirty="0">
                <a:solidFill>
                  <a:srgbClr val="000000"/>
                </a:solidFill>
                <a:latin typeface="PEELPA+Arial"/>
                <a:cs typeface="PEELPA+Arial"/>
              </a:rPr>
              <a:t>sebagai</a:t>
            </a:r>
            <a:r>
              <a:rPr sz="1300" spc="-20" dirty="0">
                <a:solidFill>
                  <a:srgbClr val="000000"/>
                </a:solidFill>
                <a:latin typeface="PEELPA+Arial"/>
                <a:cs typeface="PEELPA+Arial"/>
              </a:rPr>
              <a:t> </a:t>
            </a:r>
            <a:r>
              <a:rPr sz="1300" dirty="0">
                <a:solidFill>
                  <a:srgbClr val="000000"/>
                </a:solidFill>
                <a:latin typeface="PEELPA+Arial"/>
                <a:cs typeface="PEELPA+Arial"/>
              </a:rPr>
              <a:t>satu</a:t>
            </a:r>
            <a:r>
              <a:rPr sz="1300" spc="12" dirty="0">
                <a:solidFill>
                  <a:srgbClr val="000000"/>
                </a:solidFill>
                <a:latin typeface="PEELPA+Arial"/>
                <a:cs typeface="PEELPA+Arial"/>
              </a:rPr>
              <a:t> </a:t>
            </a:r>
            <a:r>
              <a:rPr sz="1300" dirty="0">
                <a:solidFill>
                  <a:srgbClr val="000000"/>
                </a:solidFill>
                <a:latin typeface="PEELPA+Arial"/>
                <a:cs typeface="PEELPA+Arial"/>
              </a:rPr>
              <a:t>paket.</a:t>
            </a:r>
          </a:p>
        </p:txBody>
      </p:sp>
      <p:sp>
        <p:nvSpPr>
          <p:cNvPr id="9" name="object 9"/>
          <p:cNvSpPr txBox="1"/>
          <p:nvPr/>
        </p:nvSpPr>
        <p:spPr>
          <a:xfrm>
            <a:off x="3687354" y="4378751"/>
            <a:ext cx="694016" cy="62531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461"/>
              </a:lnSpc>
              <a:spcBef>
                <a:spcPts val="0"/>
              </a:spcBef>
              <a:spcAft>
                <a:spcPts val="0"/>
              </a:spcAft>
            </a:pPr>
            <a:r>
              <a:rPr sz="1300" dirty="0">
                <a:solidFill>
                  <a:srgbClr val="000000"/>
                </a:solidFill>
                <a:latin typeface="PEELPA+Arial"/>
                <a:cs typeface="PEELPA+Arial"/>
              </a:rPr>
              <a:t>Nama</a:t>
            </a:r>
          </a:p>
          <a:p>
            <a:pPr marL="22035" marR="0">
              <a:lnSpc>
                <a:spcPts val="1461"/>
              </a:lnSpc>
              <a:spcBef>
                <a:spcPts val="50"/>
              </a:spcBef>
              <a:spcAft>
                <a:spcPts val="0"/>
              </a:spcAft>
            </a:pPr>
            <a:r>
              <a:rPr sz="1300" spc="15" dirty="0">
                <a:solidFill>
                  <a:srgbClr val="000000"/>
                </a:solidFill>
                <a:latin typeface="PEELPA+Arial"/>
                <a:cs typeface="PEELPA+Arial"/>
              </a:rPr>
              <a:t>NPM</a:t>
            </a:r>
          </a:p>
        </p:txBody>
      </p:sp>
      <p:sp>
        <p:nvSpPr>
          <p:cNvPr id="10" name="object 10"/>
          <p:cNvSpPr txBox="1"/>
          <p:nvPr/>
        </p:nvSpPr>
        <p:spPr>
          <a:xfrm>
            <a:off x="5221223" y="4465262"/>
            <a:ext cx="746131" cy="56877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9623" marR="0">
              <a:lnSpc>
                <a:spcPts val="1361"/>
              </a:lnSpc>
              <a:spcBef>
                <a:spcPts val="0"/>
              </a:spcBef>
              <a:spcAft>
                <a:spcPts val="0"/>
              </a:spcAft>
            </a:pPr>
            <a:r>
              <a:rPr sz="1150" dirty="0">
                <a:solidFill>
                  <a:srgbClr val="000000"/>
                </a:solidFill>
                <a:latin typeface="ETRWEW+Tahoma"/>
                <a:cs typeface="ETRWEW+Tahoma"/>
              </a:rPr>
              <a:t>Periksa</a:t>
            </a:r>
          </a:p>
          <a:p>
            <a:pPr marL="0" marR="0">
              <a:lnSpc>
                <a:spcPts val="1361"/>
              </a:lnSpc>
              <a:spcBef>
                <a:spcPts val="30"/>
              </a:spcBef>
              <a:spcAft>
                <a:spcPts val="0"/>
              </a:spcAft>
            </a:pPr>
            <a:r>
              <a:rPr sz="1150" dirty="0">
                <a:solidFill>
                  <a:srgbClr val="000000"/>
                </a:solidFill>
                <a:latin typeface="ETRWEW+Tahoma"/>
                <a:cs typeface="ETRWEW+Tahoma"/>
              </a:rPr>
              <a:t>Formulir</a:t>
            </a:r>
          </a:p>
        </p:txBody>
      </p:sp>
      <p:sp>
        <p:nvSpPr>
          <p:cNvPr id="11" name="object 11"/>
          <p:cNvSpPr txBox="1"/>
          <p:nvPr/>
        </p:nvSpPr>
        <p:spPr>
          <a:xfrm>
            <a:off x="2075675" y="4634339"/>
            <a:ext cx="1044449" cy="44823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579"/>
              </a:lnSpc>
              <a:spcBef>
                <a:spcPts val="0"/>
              </a:spcBef>
              <a:spcAft>
                <a:spcPts val="0"/>
              </a:spcAft>
            </a:pPr>
            <a:r>
              <a:rPr sz="1300" dirty="0">
                <a:solidFill>
                  <a:srgbClr val="000000"/>
                </a:solidFill>
                <a:latin typeface="ETRWEW+Tahoma"/>
                <a:cs typeface="ETRWEW+Tahoma"/>
              </a:rPr>
              <a:t>Mahasiswa</a:t>
            </a:r>
          </a:p>
        </p:txBody>
      </p:sp>
      <p:sp>
        <p:nvSpPr>
          <p:cNvPr id="12" name="object 12"/>
          <p:cNvSpPr txBox="1"/>
          <p:nvPr/>
        </p:nvSpPr>
        <p:spPr>
          <a:xfrm>
            <a:off x="5081028" y="4812734"/>
            <a:ext cx="1019734" cy="39197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361"/>
              </a:lnSpc>
              <a:spcBef>
                <a:spcPts val="0"/>
              </a:spcBef>
              <a:spcAft>
                <a:spcPts val="0"/>
              </a:spcAft>
            </a:pPr>
            <a:r>
              <a:rPr sz="1150" dirty="0">
                <a:solidFill>
                  <a:srgbClr val="000000"/>
                </a:solidFill>
                <a:latin typeface="ETRWEW+Tahoma"/>
                <a:cs typeface="ETRWEW+Tahoma"/>
              </a:rPr>
              <a:t>Daftar</a:t>
            </a:r>
            <a:r>
              <a:rPr sz="1150" spc="-23" dirty="0">
                <a:solidFill>
                  <a:srgbClr val="000000"/>
                </a:solidFill>
                <a:latin typeface="ETRWEW+Tahoma"/>
                <a:cs typeface="ETRWEW+Tahoma"/>
              </a:rPr>
              <a:t> </a:t>
            </a:r>
            <a:r>
              <a:rPr sz="1150" dirty="0">
                <a:solidFill>
                  <a:srgbClr val="000000"/>
                </a:solidFill>
                <a:latin typeface="ETRWEW+Tahoma"/>
                <a:cs typeface="ETRWEW+Tahoma"/>
              </a:rPr>
              <a:t>Ulang</a:t>
            </a:r>
          </a:p>
        </p:txBody>
      </p:sp>
      <p:sp>
        <p:nvSpPr>
          <p:cNvPr id="13" name="object 13"/>
          <p:cNvSpPr txBox="1"/>
          <p:nvPr/>
        </p:nvSpPr>
        <p:spPr>
          <a:xfrm>
            <a:off x="3686289" y="4927365"/>
            <a:ext cx="774046" cy="43330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461"/>
              </a:lnSpc>
              <a:spcBef>
                <a:spcPts val="0"/>
              </a:spcBef>
              <a:spcAft>
                <a:spcPts val="0"/>
              </a:spcAft>
            </a:pPr>
            <a:r>
              <a:rPr sz="1300" spc="14" dirty="0">
                <a:solidFill>
                  <a:srgbClr val="000000"/>
                </a:solidFill>
                <a:latin typeface="PEELPA+Arial"/>
                <a:cs typeface="PEELPA+Arial"/>
              </a:rPr>
              <a:t>Alamat</a:t>
            </a:r>
          </a:p>
        </p:txBody>
      </p:sp>
      <p:sp>
        <p:nvSpPr>
          <p:cNvPr id="14" name="object 14"/>
          <p:cNvSpPr txBox="1"/>
          <p:nvPr/>
        </p:nvSpPr>
        <p:spPr>
          <a:xfrm>
            <a:off x="2691345" y="5311401"/>
            <a:ext cx="2869953" cy="43330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461"/>
              </a:lnSpc>
              <a:spcBef>
                <a:spcPts val="0"/>
              </a:spcBef>
              <a:spcAft>
                <a:spcPts val="0"/>
              </a:spcAft>
            </a:pPr>
            <a:r>
              <a:rPr sz="1300" spc="-11" dirty="0">
                <a:solidFill>
                  <a:srgbClr val="000000"/>
                </a:solidFill>
                <a:latin typeface="PEELPA+Arial"/>
                <a:cs typeface="PEELPA+Arial"/>
              </a:rPr>
              <a:t>(a)</a:t>
            </a:r>
            <a:r>
              <a:rPr sz="1300" spc="20" dirty="0">
                <a:solidFill>
                  <a:srgbClr val="000000"/>
                </a:solidFill>
                <a:latin typeface="PEELPA+Arial"/>
                <a:cs typeface="PEELPA+Arial"/>
              </a:rPr>
              <a:t> </a:t>
            </a:r>
            <a:r>
              <a:rPr sz="1300" dirty="0">
                <a:solidFill>
                  <a:srgbClr val="000000"/>
                </a:solidFill>
                <a:latin typeface="PEELPA+Arial"/>
                <a:cs typeface="PEELPA+Arial"/>
              </a:rPr>
              <a:t>Konsep </a:t>
            </a:r>
            <a:r>
              <a:rPr sz="1300" spc="10" dirty="0">
                <a:solidFill>
                  <a:srgbClr val="000000"/>
                </a:solidFill>
                <a:latin typeface="PEELPA+Arial"/>
                <a:cs typeface="PEELPA+Arial"/>
              </a:rPr>
              <a:t>paket</a:t>
            </a:r>
            <a:r>
              <a:rPr sz="1300" spc="-25" dirty="0">
                <a:solidFill>
                  <a:srgbClr val="000000"/>
                </a:solidFill>
                <a:latin typeface="PEELPA+Arial"/>
                <a:cs typeface="PEELPA+Arial"/>
              </a:rPr>
              <a:t> </a:t>
            </a:r>
            <a:r>
              <a:rPr sz="1300" dirty="0">
                <a:solidFill>
                  <a:srgbClr val="000000"/>
                </a:solidFill>
                <a:latin typeface="PEELPA+Arial"/>
                <a:cs typeface="PEELPA+Arial"/>
              </a:rPr>
              <a:t>data</a:t>
            </a:r>
            <a:r>
              <a:rPr sz="1300" spc="17" dirty="0">
                <a:solidFill>
                  <a:srgbClr val="000000"/>
                </a:solidFill>
                <a:latin typeface="PEELPA+Arial"/>
                <a:cs typeface="PEELPA+Arial"/>
              </a:rPr>
              <a:t> </a:t>
            </a:r>
            <a:r>
              <a:rPr sz="1300" dirty="0">
                <a:solidFill>
                  <a:srgbClr val="000000"/>
                </a:solidFill>
                <a:latin typeface="PEELPA+Arial"/>
                <a:cs typeface="PEELPA+Arial"/>
              </a:rPr>
              <a:t>yang</a:t>
            </a:r>
            <a:r>
              <a:rPr sz="1300" spc="31" dirty="0">
                <a:solidFill>
                  <a:srgbClr val="000000"/>
                </a:solidFill>
                <a:latin typeface="PEELPA+Arial"/>
                <a:cs typeface="PEELPA+Arial"/>
              </a:rPr>
              <a:t> </a:t>
            </a:r>
            <a:r>
              <a:rPr sz="1300" dirty="0">
                <a:solidFill>
                  <a:srgbClr val="000000"/>
                </a:solidFill>
                <a:latin typeface="PEELPA+Arial"/>
                <a:cs typeface="PEELPA+Arial"/>
              </a:rPr>
              <a:t>salah</a:t>
            </a:r>
          </a:p>
        </p:txBody>
      </p:sp>
      <p:sp>
        <p:nvSpPr>
          <p:cNvPr id="15" name="object 15"/>
          <p:cNvSpPr txBox="1"/>
          <p:nvPr/>
        </p:nvSpPr>
        <p:spPr>
          <a:xfrm>
            <a:off x="5221223" y="5961843"/>
            <a:ext cx="746131" cy="56874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9623" marR="0">
              <a:lnSpc>
                <a:spcPts val="1361"/>
              </a:lnSpc>
              <a:spcBef>
                <a:spcPts val="0"/>
              </a:spcBef>
              <a:spcAft>
                <a:spcPts val="0"/>
              </a:spcAft>
            </a:pPr>
            <a:r>
              <a:rPr sz="1150" dirty="0">
                <a:solidFill>
                  <a:srgbClr val="000000"/>
                </a:solidFill>
                <a:latin typeface="ETRWEW+Tahoma"/>
                <a:cs typeface="ETRWEW+Tahoma"/>
              </a:rPr>
              <a:t>Periksa</a:t>
            </a:r>
          </a:p>
          <a:p>
            <a:pPr marL="0" marR="0">
              <a:lnSpc>
                <a:spcPts val="1361"/>
              </a:lnSpc>
              <a:spcBef>
                <a:spcPts val="30"/>
              </a:spcBef>
              <a:spcAft>
                <a:spcPts val="0"/>
              </a:spcAft>
            </a:pPr>
            <a:r>
              <a:rPr sz="1150" dirty="0">
                <a:solidFill>
                  <a:srgbClr val="000000"/>
                </a:solidFill>
                <a:latin typeface="ETRWEW+Tahoma"/>
                <a:cs typeface="ETRWEW+Tahoma"/>
              </a:rPr>
              <a:t>Formulir</a:t>
            </a:r>
          </a:p>
        </p:txBody>
      </p:sp>
      <p:sp>
        <p:nvSpPr>
          <p:cNvPr id="16" name="object 16"/>
          <p:cNvSpPr txBox="1"/>
          <p:nvPr/>
        </p:nvSpPr>
        <p:spPr>
          <a:xfrm>
            <a:off x="3212486" y="5997201"/>
            <a:ext cx="1845900" cy="43330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461"/>
              </a:lnSpc>
              <a:spcBef>
                <a:spcPts val="0"/>
              </a:spcBef>
              <a:spcAft>
                <a:spcPts val="0"/>
              </a:spcAft>
            </a:pPr>
            <a:r>
              <a:rPr sz="1300" dirty="0">
                <a:solidFill>
                  <a:srgbClr val="000000"/>
                </a:solidFill>
                <a:latin typeface="PEELPA+Arial"/>
                <a:cs typeface="PEELPA+Arial"/>
              </a:rPr>
              <a:t>Formulir Daftar</a:t>
            </a:r>
            <a:r>
              <a:rPr sz="1300" spc="-18" dirty="0">
                <a:solidFill>
                  <a:srgbClr val="000000"/>
                </a:solidFill>
                <a:latin typeface="PEELPA+Arial"/>
                <a:cs typeface="PEELPA+Arial"/>
              </a:rPr>
              <a:t> </a:t>
            </a:r>
            <a:r>
              <a:rPr sz="1300" spc="10" dirty="0">
                <a:solidFill>
                  <a:srgbClr val="000000"/>
                </a:solidFill>
                <a:latin typeface="PEELPA+Arial"/>
                <a:cs typeface="PEELPA+Arial"/>
              </a:rPr>
              <a:t>Ulang</a:t>
            </a:r>
          </a:p>
        </p:txBody>
      </p:sp>
      <p:sp>
        <p:nvSpPr>
          <p:cNvPr id="17" name="object 17"/>
          <p:cNvSpPr txBox="1"/>
          <p:nvPr/>
        </p:nvSpPr>
        <p:spPr>
          <a:xfrm>
            <a:off x="2075675" y="6152243"/>
            <a:ext cx="1044449" cy="44823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579"/>
              </a:lnSpc>
              <a:spcBef>
                <a:spcPts val="0"/>
              </a:spcBef>
              <a:spcAft>
                <a:spcPts val="0"/>
              </a:spcAft>
            </a:pPr>
            <a:r>
              <a:rPr sz="1300" dirty="0">
                <a:solidFill>
                  <a:srgbClr val="000000"/>
                </a:solidFill>
                <a:latin typeface="ETRWEW+Tahoma"/>
                <a:cs typeface="ETRWEW+Tahoma"/>
              </a:rPr>
              <a:t>Mahasiswa</a:t>
            </a:r>
          </a:p>
        </p:txBody>
      </p:sp>
      <p:sp>
        <p:nvSpPr>
          <p:cNvPr id="18" name="object 18"/>
          <p:cNvSpPr txBox="1"/>
          <p:nvPr/>
        </p:nvSpPr>
        <p:spPr>
          <a:xfrm>
            <a:off x="5081028" y="6309290"/>
            <a:ext cx="1019734" cy="39197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361"/>
              </a:lnSpc>
              <a:spcBef>
                <a:spcPts val="0"/>
              </a:spcBef>
              <a:spcAft>
                <a:spcPts val="0"/>
              </a:spcAft>
            </a:pPr>
            <a:r>
              <a:rPr sz="1150" dirty="0">
                <a:solidFill>
                  <a:srgbClr val="000000"/>
                </a:solidFill>
                <a:latin typeface="ETRWEW+Tahoma"/>
                <a:cs typeface="ETRWEW+Tahoma"/>
              </a:rPr>
              <a:t>Daftar</a:t>
            </a:r>
            <a:r>
              <a:rPr sz="1150" spc="-23" dirty="0">
                <a:solidFill>
                  <a:srgbClr val="000000"/>
                </a:solidFill>
                <a:latin typeface="ETRWEW+Tahoma"/>
                <a:cs typeface="ETRWEW+Tahoma"/>
              </a:rPr>
              <a:t> </a:t>
            </a:r>
            <a:r>
              <a:rPr sz="1150" dirty="0">
                <a:solidFill>
                  <a:srgbClr val="000000"/>
                </a:solidFill>
                <a:latin typeface="ETRWEW+Tahoma"/>
                <a:cs typeface="ETRWEW+Tahoma"/>
              </a:rPr>
              <a:t>Ulang</a:t>
            </a:r>
          </a:p>
        </p:txBody>
      </p:sp>
      <p:sp>
        <p:nvSpPr>
          <p:cNvPr id="19" name="object 19"/>
          <p:cNvSpPr txBox="1"/>
          <p:nvPr/>
        </p:nvSpPr>
        <p:spPr>
          <a:xfrm>
            <a:off x="2691345" y="6820148"/>
            <a:ext cx="2909796" cy="43330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461"/>
              </a:lnSpc>
              <a:spcBef>
                <a:spcPts val="0"/>
              </a:spcBef>
              <a:spcAft>
                <a:spcPts val="0"/>
              </a:spcAft>
            </a:pPr>
            <a:r>
              <a:rPr sz="1300" spc="-11" dirty="0">
                <a:solidFill>
                  <a:srgbClr val="000000"/>
                </a:solidFill>
                <a:latin typeface="PEELPA+Arial"/>
                <a:cs typeface="PEELPA+Arial"/>
              </a:rPr>
              <a:t>(b)</a:t>
            </a:r>
            <a:r>
              <a:rPr sz="1300" spc="18" dirty="0">
                <a:solidFill>
                  <a:srgbClr val="000000"/>
                </a:solidFill>
                <a:latin typeface="PEELPA+Arial"/>
                <a:cs typeface="PEELPA+Arial"/>
              </a:rPr>
              <a:t> </a:t>
            </a:r>
            <a:r>
              <a:rPr sz="1300" dirty="0">
                <a:solidFill>
                  <a:srgbClr val="000000"/>
                </a:solidFill>
                <a:latin typeface="PEELPA+Arial"/>
                <a:cs typeface="PEELPA+Arial"/>
              </a:rPr>
              <a:t>Konsep </a:t>
            </a:r>
            <a:r>
              <a:rPr sz="1300" spc="10" dirty="0">
                <a:solidFill>
                  <a:srgbClr val="000000"/>
                </a:solidFill>
                <a:latin typeface="PEELPA+Arial"/>
                <a:cs typeface="PEELPA+Arial"/>
              </a:rPr>
              <a:t>paket</a:t>
            </a:r>
            <a:r>
              <a:rPr sz="1300" spc="-28" dirty="0">
                <a:solidFill>
                  <a:srgbClr val="000000"/>
                </a:solidFill>
                <a:latin typeface="PEELPA+Arial"/>
                <a:cs typeface="PEELPA+Arial"/>
              </a:rPr>
              <a:t> </a:t>
            </a:r>
            <a:r>
              <a:rPr sz="1300" dirty="0">
                <a:solidFill>
                  <a:srgbClr val="000000"/>
                </a:solidFill>
                <a:latin typeface="PEELPA+Arial"/>
                <a:cs typeface="PEELPA+Arial"/>
              </a:rPr>
              <a:t>data</a:t>
            </a:r>
            <a:r>
              <a:rPr sz="1300" spc="17" dirty="0">
                <a:solidFill>
                  <a:srgbClr val="000000"/>
                </a:solidFill>
                <a:latin typeface="PEELPA+Arial"/>
                <a:cs typeface="PEELPA+Arial"/>
              </a:rPr>
              <a:t> </a:t>
            </a:r>
            <a:r>
              <a:rPr sz="1300" dirty="0">
                <a:solidFill>
                  <a:srgbClr val="000000"/>
                </a:solidFill>
                <a:latin typeface="PEELPA+Arial"/>
                <a:cs typeface="PEELPA+Arial"/>
              </a:rPr>
              <a:t>yang</a:t>
            </a:r>
            <a:r>
              <a:rPr sz="1300" spc="30" dirty="0">
                <a:solidFill>
                  <a:srgbClr val="000000"/>
                </a:solidFill>
                <a:latin typeface="PEELPA+Arial"/>
                <a:cs typeface="PEELPA+Arial"/>
              </a:rPr>
              <a:t> </a:t>
            </a:r>
            <a:r>
              <a:rPr sz="1300" spc="10" dirty="0">
                <a:solidFill>
                  <a:srgbClr val="000000"/>
                </a:solidFill>
                <a:latin typeface="PEELPA+Arial"/>
                <a:cs typeface="PEELPA+Arial"/>
              </a:rPr>
              <a:t>benar</a:t>
            </a:r>
          </a:p>
        </p:txBody>
      </p:sp>
      <p:sp>
        <p:nvSpPr>
          <p:cNvPr id="20" name="object 20"/>
          <p:cNvSpPr txBox="1"/>
          <p:nvPr/>
        </p:nvSpPr>
        <p:spPr>
          <a:xfrm>
            <a:off x="2990037" y="7207244"/>
            <a:ext cx="2563775" cy="43330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461"/>
              </a:lnSpc>
              <a:spcBef>
                <a:spcPts val="0"/>
              </a:spcBef>
              <a:spcAft>
                <a:spcPts val="0"/>
              </a:spcAft>
            </a:pPr>
            <a:r>
              <a:rPr sz="1300" spc="10" dirty="0">
                <a:solidFill>
                  <a:srgbClr val="000000"/>
                </a:solidFill>
                <a:latin typeface="PEELPA+Arial"/>
                <a:cs typeface="PEELPA+Arial"/>
              </a:rPr>
              <a:t>Gambar</a:t>
            </a:r>
            <a:r>
              <a:rPr sz="1300" spc="-20" dirty="0">
                <a:solidFill>
                  <a:srgbClr val="000000"/>
                </a:solidFill>
                <a:latin typeface="PEELPA+Arial"/>
                <a:cs typeface="PEELPA+Arial"/>
              </a:rPr>
              <a:t> </a:t>
            </a:r>
            <a:r>
              <a:rPr sz="1300" dirty="0">
                <a:solidFill>
                  <a:srgbClr val="000000"/>
                </a:solidFill>
                <a:latin typeface="PEELPA+Arial"/>
                <a:cs typeface="PEELPA+Arial"/>
              </a:rPr>
              <a:t>3. Konsep</a:t>
            </a:r>
            <a:r>
              <a:rPr sz="1300" spc="-15" dirty="0">
                <a:solidFill>
                  <a:srgbClr val="000000"/>
                </a:solidFill>
                <a:latin typeface="PEELPA+Arial"/>
                <a:cs typeface="PEELPA+Arial"/>
              </a:rPr>
              <a:t> </a:t>
            </a:r>
            <a:r>
              <a:rPr sz="1300" dirty="0">
                <a:solidFill>
                  <a:srgbClr val="000000"/>
                </a:solidFill>
                <a:latin typeface="PEELPA+Arial"/>
                <a:cs typeface="PEELPA+Arial"/>
              </a:rPr>
              <a:t>paket</a:t>
            </a:r>
            <a:r>
              <a:rPr sz="1300" spc="-17" dirty="0">
                <a:solidFill>
                  <a:srgbClr val="000000"/>
                </a:solidFill>
                <a:latin typeface="PEELPA+Arial"/>
                <a:cs typeface="PEELPA+Arial"/>
              </a:rPr>
              <a:t> </a:t>
            </a:r>
            <a:r>
              <a:rPr sz="1300" dirty="0">
                <a:solidFill>
                  <a:srgbClr val="000000"/>
                </a:solidFill>
                <a:latin typeface="PEELPA+Arial"/>
                <a:cs typeface="PEELPA+Arial"/>
              </a:rPr>
              <a:t>data</a:t>
            </a:r>
          </a:p>
        </p:txBody>
      </p:sp>
      <p:sp>
        <p:nvSpPr>
          <p:cNvPr id="21" name="object 21"/>
          <p:cNvSpPr txBox="1"/>
          <p:nvPr/>
        </p:nvSpPr>
        <p:spPr>
          <a:xfrm>
            <a:off x="1402029" y="7588244"/>
            <a:ext cx="5947879" cy="158843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461"/>
              </a:lnSpc>
              <a:spcBef>
                <a:spcPts val="0"/>
              </a:spcBef>
              <a:spcAft>
                <a:spcPts val="0"/>
              </a:spcAft>
            </a:pPr>
            <a:r>
              <a:rPr sz="1300" b="1" dirty="0">
                <a:solidFill>
                  <a:srgbClr val="000000"/>
                </a:solidFill>
                <a:latin typeface="IBIDQC+Arial,Bold"/>
                <a:cs typeface="IBIDQC+Arial,Bold"/>
              </a:rPr>
              <a:t>2.</a:t>
            </a:r>
            <a:r>
              <a:rPr sz="1300" b="1" spc="215" dirty="0">
                <a:solidFill>
                  <a:srgbClr val="000000"/>
                </a:solidFill>
                <a:latin typeface="IBIDQC+Arial,Bold"/>
                <a:cs typeface="IBIDQC+Arial,Bold"/>
              </a:rPr>
              <a:t> </a:t>
            </a:r>
            <a:r>
              <a:rPr sz="1300" b="1" dirty="0">
                <a:solidFill>
                  <a:srgbClr val="000000"/>
                </a:solidFill>
                <a:latin typeface="IBIDQC+Arial,Bold"/>
                <a:cs typeface="IBIDQC+Arial,Bold"/>
              </a:rPr>
              <a:t>Konsep</a:t>
            </a:r>
            <a:r>
              <a:rPr sz="1300" b="1" spc="25" dirty="0">
                <a:solidFill>
                  <a:srgbClr val="000000"/>
                </a:solidFill>
                <a:latin typeface="IBIDQC+Arial,Bold"/>
                <a:cs typeface="IBIDQC+Arial,Bold"/>
              </a:rPr>
              <a:t> </a:t>
            </a:r>
            <a:r>
              <a:rPr sz="1300" b="1" dirty="0">
                <a:solidFill>
                  <a:srgbClr val="000000"/>
                </a:solidFill>
                <a:latin typeface="IBIDQC+Arial,Bold"/>
                <a:cs typeface="IBIDQC+Arial,Bold"/>
              </a:rPr>
              <a:t>Alur</a:t>
            </a:r>
            <a:r>
              <a:rPr sz="1300" b="1" spc="-28" dirty="0">
                <a:solidFill>
                  <a:srgbClr val="000000"/>
                </a:solidFill>
                <a:latin typeface="IBIDQC+Arial,Bold"/>
                <a:cs typeface="IBIDQC+Arial,Bold"/>
              </a:rPr>
              <a:t> </a:t>
            </a:r>
            <a:r>
              <a:rPr sz="1300" b="1" spc="17" dirty="0">
                <a:solidFill>
                  <a:srgbClr val="000000"/>
                </a:solidFill>
                <a:latin typeface="IBIDQC+Arial,Bold"/>
                <a:cs typeface="IBIDQC+Arial,Bold"/>
              </a:rPr>
              <a:t>Data</a:t>
            </a:r>
            <a:r>
              <a:rPr sz="1300" b="1" spc="14" dirty="0">
                <a:solidFill>
                  <a:srgbClr val="000000"/>
                </a:solidFill>
                <a:latin typeface="IBIDQC+Arial,Bold"/>
                <a:cs typeface="IBIDQC+Arial,Bold"/>
              </a:rPr>
              <a:t> </a:t>
            </a:r>
            <a:r>
              <a:rPr sz="1300" b="1" dirty="0">
                <a:solidFill>
                  <a:srgbClr val="000000"/>
                </a:solidFill>
                <a:latin typeface="IBIDQC+Arial,Bold"/>
                <a:cs typeface="IBIDQC+Arial,Bold"/>
              </a:rPr>
              <a:t>Menyebar</a:t>
            </a:r>
            <a:r>
              <a:rPr sz="1300" b="1" spc="-41" dirty="0">
                <a:solidFill>
                  <a:srgbClr val="000000"/>
                </a:solidFill>
                <a:latin typeface="IBIDQC+Arial,Bold"/>
                <a:cs typeface="IBIDQC+Arial,Bold"/>
              </a:rPr>
              <a:t> </a:t>
            </a:r>
            <a:r>
              <a:rPr sz="1300" b="1" dirty="0">
                <a:solidFill>
                  <a:srgbClr val="000000"/>
                </a:solidFill>
                <a:latin typeface="IBIDQC+Arial,Bold"/>
                <a:cs typeface="IBIDQC+Arial,Bold"/>
              </a:rPr>
              <a:t>(</a:t>
            </a:r>
            <a:r>
              <a:rPr sz="1300" b="1" i="1" dirty="0">
                <a:solidFill>
                  <a:srgbClr val="000000"/>
                </a:solidFill>
                <a:latin typeface="SHRNGF+Arial,BoldItalic"/>
                <a:cs typeface="SHRNGF+Arial,BoldItalic"/>
              </a:rPr>
              <a:t>Diverging</a:t>
            </a:r>
            <a:r>
              <a:rPr sz="1300" b="1" i="1" spc="20" dirty="0">
                <a:solidFill>
                  <a:srgbClr val="000000"/>
                </a:solidFill>
                <a:latin typeface="SHRNGF+Arial,BoldItalic"/>
                <a:cs typeface="SHRNGF+Arial,BoldItalic"/>
              </a:rPr>
              <a:t> </a:t>
            </a:r>
            <a:r>
              <a:rPr sz="1300" b="1" i="1" dirty="0">
                <a:solidFill>
                  <a:srgbClr val="000000"/>
                </a:solidFill>
                <a:latin typeface="SHRNGF+Arial,BoldItalic"/>
                <a:cs typeface="SHRNGF+Arial,BoldItalic"/>
              </a:rPr>
              <a:t>Data</a:t>
            </a:r>
            <a:r>
              <a:rPr sz="1300" b="1" i="1" spc="37" dirty="0">
                <a:solidFill>
                  <a:srgbClr val="000000"/>
                </a:solidFill>
                <a:latin typeface="SHRNGF+Arial,BoldItalic"/>
                <a:cs typeface="SHRNGF+Arial,BoldItalic"/>
              </a:rPr>
              <a:t> </a:t>
            </a:r>
            <a:r>
              <a:rPr sz="1300" b="1" i="1" dirty="0">
                <a:solidFill>
                  <a:srgbClr val="000000"/>
                </a:solidFill>
                <a:latin typeface="SHRNGF+Arial,BoldItalic"/>
                <a:cs typeface="SHRNGF+Arial,BoldItalic"/>
              </a:rPr>
              <a:t>Flow</a:t>
            </a:r>
            <a:r>
              <a:rPr sz="1300" b="1" dirty="0">
                <a:solidFill>
                  <a:srgbClr val="000000"/>
                </a:solidFill>
                <a:latin typeface="IBIDQC+Arial,Bold"/>
                <a:cs typeface="IBIDQC+Arial,Bold"/>
              </a:rPr>
              <a:t>)</a:t>
            </a:r>
          </a:p>
          <a:p>
            <a:pPr marL="237731" marR="0">
              <a:lnSpc>
                <a:spcPts val="1461"/>
              </a:lnSpc>
              <a:spcBef>
                <a:spcPts val="74"/>
              </a:spcBef>
              <a:spcAft>
                <a:spcPts val="0"/>
              </a:spcAft>
            </a:pPr>
            <a:r>
              <a:rPr sz="1300" dirty="0">
                <a:solidFill>
                  <a:srgbClr val="000000"/>
                </a:solidFill>
                <a:latin typeface="PEELPA+Arial"/>
                <a:cs typeface="PEELPA+Arial"/>
              </a:rPr>
              <a:t>Alur</a:t>
            </a:r>
            <a:r>
              <a:rPr sz="1300" spc="153" dirty="0">
                <a:solidFill>
                  <a:srgbClr val="000000"/>
                </a:solidFill>
                <a:latin typeface="PEELPA+Arial"/>
                <a:cs typeface="PEELPA+Arial"/>
              </a:rPr>
              <a:t> </a:t>
            </a:r>
            <a:r>
              <a:rPr sz="1300" spc="11" dirty="0">
                <a:solidFill>
                  <a:srgbClr val="000000"/>
                </a:solidFill>
                <a:latin typeface="PEELPA+Arial"/>
                <a:cs typeface="PEELPA+Arial"/>
              </a:rPr>
              <a:t>data</a:t>
            </a:r>
            <a:r>
              <a:rPr sz="1300" spc="101" dirty="0">
                <a:solidFill>
                  <a:srgbClr val="000000"/>
                </a:solidFill>
                <a:latin typeface="PEELPA+Arial"/>
                <a:cs typeface="PEELPA+Arial"/>
              </a:rPr>
              <a:t> </a:t>
            </a:r>
            <a:r>
              <a:rPr sz="1300" dirty="0">
                <a:solidFill>
                  <a:srgbClr val="000000"/>
                </a:solidFill>
                <a:latin typeface="PEELPA+Arial"/>
                <a:cs typeface="PEELPA+Arial"/>
              </a:rPr>
              <a:t>menyebar</a:t>
            </a:r>
            <a:r>
              <a:rPr sz="1300" spc="107" dirty="0">
                <a:solidFill>
                  <a:srgbClr val="000000"/>
                </a:solidFill>
                <a:latin typeface="PEELPA+Arial"/>
                <a:cs typeface="PEELPA+Arial"/>
              </a:rPr>
              <a:t> </a:t>
            </a:r>
            <a:r>
              <a:rPr sz="1300" dirty="0">
                <a:solidFill>
                  <a:srgbClr val="000000"/>
                </a:solidFill>
                <a:latin typeface="PEELPA+Arial"/>
                <a:cs typeface="PEELPA+Arial"/>
              </a:rPr>
              <a:t>menunjukkan</a:t>
            </a:r>
            <a:r>
              <a:rPr sz="1300" spc="145" dirty="0">
                <a:solidFill>
                  <a:srgbClr val="000000"/>
                </a:solidFill>
                <a:latin typeface="PEELPA+Arial"/>
                <a:cs typeface="PEELPA+Arial"/>
              </a:rPr>
              <a:t> </a:t>
            </a:r>
            <a:r>
              <a:rPr sz="1300" dirty="0">
                <a:solidFill>
                  <a:srgbClr val="000000"/>
                </a:solidFill>
                <a:latin typeface="PEELPA+Arial"/>
                <a:cs typeface="PEELPA+Arial"/>
              </a:rPr>
              <a:t>sejumlah</a:t>
            </a:r>
            <a:r>
              <a:rPr sz="1300" spc="159" dirty="0">
                <a:solidFill>
                  <a:srgbClr val="000000"/>
                </a:solidFill>
                <a:latin typeface="PEELPA+Arial"/>
                <a:cs typeface="PEELPA+Arial"/>
              </a:rPr>
              <a:t> </a:t>
            </a:r>
            <a:r>
              <a:rPr sz="1300" dirty="0">
                <a:solidFill>
                  <a:srgbClr val="000000"/>
                </a:solidFill>
                <a:latin typeface="PEELPA+Arial"/>
                <a:cs typeface="PEELPA+Arial"/>
              </a:rPr>
              <a:t>tembusan</a:t>
            </a:r>
            <a:r>
              <a:rPr sz="1300" spc="113" dirty="0">
                <a:solidFill>
                  <a:srgbClr val="000000"/>
                </a:solidFill>
                <a:latin typeface="PEELPA+Arial"/>
                <a:cs typeface="PEELPA+Arial"/>
              </a:rPr>
              <a:t> </a:t>
            </a:r>
            <a:r>
              <a:rPr sz="1300" dirty="0">
                <a:solidFill>
                  <a:srgbClr val="000000"/>
                </a:solidFill>
                <a:latin typeface="PEELPA+Arial"/>
                <a:cs typeface="PEELPA+Arial"/>
              </a:rPr>
              <a:t>paket</a:t>
            </a:r>
            <a:r>
              <a:rPr sz="1300" spc="147" dirty="0">
                <a:solidFill>
                  <a:srgbClr val="000000"/>
                </a:solidFill>
                <a:latin typeface="PEELPA+Arial"/>
                <a:cs typeface="PEELPA+Arial"/>
              </a:rPr>
              <a:t> </a:t>
            </a:r>
            <a:r>
              <a:rPr sz="1300" dirty="0">
                <a:solidFill>
                  <a:srgbClr val="000000"/>
                </a:solidFill>
                <a:latin typeface="PEELPA+Arial"/>
                <a:cs typeface="PEELPA+Arial"/>
              </a:rPr>
              <a:t>data</a:t>
            </a:r>
          </a:p>
          <a:p>
            <a:pPr marL="237731" marR="0">
              <a:lnSpc>
                <a:spcPts val="1461"/>
              </a:lnSpc>
              <a:spcBef>
                <a:spcPts val="26"/>
              </a:spcBef>
              <a:spcAft>
                <a:spcPts val="0"/>
              </a:spcAft>
            </a:pPr>
            <a:r>
              <a:rPr sz="1300" dirty="0">
                <a:solidFill>
                  <a:srgbClr val="000000"/>
                </a:solidFill>
                <a:latin typeface="PEELPA+Arial"/>
                <a:cs typeface="PEELPA+Arial"/>
              </a:rPr>
              <a:t>yang</a:t>
            </a:r>
            <a:r>
              <a:rPr sz="1300" spc="56" dirty="0">
                <a:solidFill>
                  <a:srgbClr val="000000"/>
                </a:solidFill>
                <a:latin typeface="PEELPA+Arial"/>
                <a:cs typeface="PEELPA+Arial"/>
              </a:rPr>
              <a:t> </a:t>
            </a:r>
            <a:r>
              <a:rPr sz="1300" dirty="0">
                <a:solidFill>
                  <a:srgbClr val="000000"/>
                </a:solidFill>
                <a:latin typeface="PEELPA+Arial"/>
                <a:cs typeface="PEELPA+Arial"/>
              </a:rPr>
              <a:t>yang</a:t>
            </a:r>
            <a:r>
              <a:rPr sz="1300" spc="49" dirty="0">
                <a:solidFill>
                  <a:srgbClr val="000000"/>
                </a:solidFill>
                <a:latin typeface="PEELPA+Arial"/>
                <a:cs typeface="PEELPA+Arial"/>
              </a:rPr>
              <a:t> </a:t>
            </a:r>
            <a:r>
              <a:rPr sz="1300" dirty="0">
                <a:solidFill>
                  <a:srgbClr val="000000"/>
                </a:solidFill>
                <a:latin typeface="PEELPA+Arial"/>
                <a:cs typeface="PEELPA+Arial"/>
              </a:rPr>
              <a:t>berasal</a:t>
            </a:r>
            <a:r>
              <a:rPr sz="1300" spc="41" dirty="0">
                <a:solidFill>
                  <a:srgbClr val="000000"/>
                </a:solidFill>
                <a:latin typeface="PEELPA+Arial"/>
                <a:cs typeface="PEELPA+Arial"/>
              </a:rPr>
              <a:t> </a:t>
            </a:r>
            <a:r>
              <a:rPr sz="1300" dirty="0">
                <a:solidFill>
                  <a:srgbClr val="000000"/>
                </a:solidFill>
                <a:latin typeface="PEELPA+Arial"/>
                <a:cs typeface="PEELPA+Arial"/>
              </a:rPr>
              <a:t>dari</a:t>
            </a:r>
            <a:r>
              <a:rPr sz="1300" spc="43" dirty="0">
                <a:solidFill>
                  <a:srgbClr val="000000"/>
                </a:solidFill>
                <a:latin typeface="PEELPA+Arial"/>
                <a:cs typeface="PEELPA+Arial"/>
              </a:rPr>
              <a:t> </a:t>
            </a:r>
            <a:r>
              <a:rPr sz="1300" i="1" dirty="0">
                <a:solidFill>
                  <a:srgbClr val="000000"/>
                </a:solidFill>
                <a:latin typeface="GCINAM+Arial,Italic"/>
                <a:cs typeface="GCINAM+Arial,Italic"/>
              </a:rPr>
              <a:t>sumber</a:t>
            </a:r>
            <a:r>
              <a:rPr sz="1300" i="1" spc="12" dirty="0">
                <a:solidFill>
                  <a:srgbClr val="000000"/>
                </a:solidFill>
                <a:latin typeface="GCINAM+Arial,Italic"/>
                <a:cs typeface="GCINAM+Arial,Italic"/>
              </a:rPr>
              <a:t> </a:t>
            </a:r>
            <a:r>
              <a:rPr sz="1300" i="1" dirty="0">
                <a:solidFill>
                  <a:srgbClr val="000000"/>
                </a:solidFill>
                <a:latin typeface="GCINAM+Arial,Italic"/>
                <a:cs typeface="GCINAM+Arial,Italic"/>
              </a:rPr>
              <a:t>yang</a:t>
            </a:r>
            <a:r>
              <a:rPr sz="1300" i="1" spc="37" dirty="0">
                <a:solidFill>
                  <a:srgbClr val="000000"/>
                </a:solidFill>
                <a:latin typeface="GCINAM+Arial,Italic"/>
                <a:cs typeface="GCINAM+Arial,Italic"/>
              </a:rPr>
              <a:t> </a:t>
            </a:r>
            <a:r>
              <a:rPr sz="1300" i="1" dirty="0">
                <a:solidFill>
                  <a:srgbClr val="000000"/>
                </a:solidFill>
                <a:latin typeface="GCINAM+Arial,Italic"/>
                <a:cs typeface="GCINAM+Arial,Italic"/>
              </a:rPr>
              <a:t>sama</a:t>
            </a:r>
            <a:r>
              <a:rPr sz="1300" i="1" spc="33" dirty="0">
                <a:solidFill>
                  <a:srgbClr val="000000"/>
                </a:solidFill>
                <a:latin typeface="GCINAM+Arial,Italic"/>
                <a:cs typeface="GCINAM+Arial,Italic"/>
              </a:rPr>
              <a:t> </a:t>
            </a:r>
            <a:r>
              <a:rPr sz="1300" dirty="0">
                <a:solidFill>
                  <a:srgbClr val="000000"/>
                </a:solidFill>
                <a:latin typeface="PEELPA+Arial"/>
                <a:cs typeface="PEELPA+Arial"/>
              </a:rPr>
              <a:t>menuju</a:t>
            </a:r>
            <a:r>
              <a:rPr sz="1300" spc="23" dirty="0">
                <a:solidFill>
                  <a:srgbClr val="000000"/>
                </a:solidFill>
                <a:latin typeface="PEELPA+Arial"/>
                <a:cs typeface="PEELPA+Arial"/>
              </a:rPr>
              <a:t> </a:t>
            </a:r>
            <a:r>
              <a:rPr sz="1300" dirty="0">
                <a:solidFill>
                  <a:srgbClr val="000000"/>
                </a:solidFill>
                <a:latin typeface="PEELPA+Arial"/>
                <a:cs typeface="PEELPA+Arial"/>
              </a:rPr>
              <a:t>ke</a:t>
            </a:r>
            <a:r>
              <a:rPr sz="1300" spc="60" dirty="0">
                <a:solidFill>
                  <a:srgbClr val="000000"/>
                </a:solidFill>
                <a:latin typeface="PEELPA+Arial"/>
                <a:cs typeface="PEELPA+Arial"/>
              </a:rPr>
              <a:t> </a:t>
            </a:r>
            <a:r>
              <a:rPr sz="1300" i="1" dirty="0">
                <a:solidFill>
                  <a:srgbClr val="000000"/>
                </a:solidFill>
                <a:latin typeface="GCINAM+Arial,Italic"/>
                <a:cs typeface="GCINAM+Arial,Italic"/>
              </a:rPr>
              <a:t>tujuan</a:t>
            </a:r>
            <a:r>
              <a:rPr sz="1300" i="1" spc="33" dirty="0">
                <a:solidFill>
                  <a:srgbClr val="000000"/>
                </a:solidFill>
                <a:latin typeface="GCINAM+Arial,Italic"/>
                <a:cs typeface="GCINAM+Arial,Italic"/>
              </a:rPr>
              <a:t> </a:t>
            </a:r>
            <a:r>
              <a:rPr sz="1300" i="1" dirty="0">
                <a:solidFill>
                  <a:srgbClr val="000000"/>
                </a:solidFill>
                <a:latin typeface="GCINAM+Arial,Italic"/>
                <a:cs typeface="GCINAM+Arial,Italic"/>
              </a:rPr>
              <a:t>yang</a:t>
            </a:r>
          </a:p>
          <a:p>
            <a:pPr marL="237718" marR="0">
              <a:lnSpc>
                <a:spcPts val="1461"/>
              </a:lnSpc>
              <a:spcBef>
                <a:spcPts val="50"/>
              </a:spcBef>
              <a:spcAft>
                <a:spcPts val="0"/>
              </a:spcAft>
            </a:pPr>
            <a:r>
              <a:rPr sz="1300" i="1" spc="10" dirty="0">
                <a:solidFill>
                  <a:srgbClr val="000000"/>
                </a:solidFill>
                <a:latin typeface="GCINAM+Arial,Italic"/>
                <a:cs typeface="GCINAM+Arial,Italic"/>
              </a:rPr>
              <a:t>berbeda</a:t>
            </a:r>
            <a:r>
              <a:rPr sz="1300" dirty="0">
                <a:solidFill>
                  <a:srgbClr val="000000"/>
                </a:solidFill>
                <a:latin typeface="PEELPA+Arial"/>
                <a:cs typeface="PEELPA+Arial"/>
              </a:rPr>
              <a:t>, </a:t>
            </a:r>
            <a:r>
              <a:rPr sz="1300" spc="15" dirty="0">
                <a:solidFill>
                  <a:srgbClr val="000000"/>
                </a:solidFill>
                <a:latin typeface="PEELPA+Arial"/>
                <a:cs typeface="PEELPA+Arial"/>
              </a:rPr>
              <a:t>atau</a:t>
            </a:r>
            <a:r>
              <a:rPr sz="1300" spc="20" dirty="0">
                <a:solidFill>
                  <a:srgbClr val="000000"/>
                </a:solidFill>
                <a:latin typeface="PEELPA+Arial"/>
                <a:cs typeface="PEELPA+Arial"/>
              </a:rPr>
              <a:t> </a:t>
            </a:r>
            <a:r>
              <a:rPr sz="1300" dirty="0">
                <a:solidFill>
                  <a:srgbClr val="000000"/>
                </a:solidFill>
                <a:latin typeface="PEELPA+Arial"/>
                <a:cs typeface="PEELPA+Arial"/>
              </a:rPr>
              <a:t>paket</a:t>
            </a:r>
            <a:r>
              <a:rPr sz="1300" spc="37" dirty="0">
                <a:solidFill>
                  <a:srgbClr val="000000"/>
                </a:solidFill>
                <a:latin typeface="PEELPA+Arial"/>
                <a:cs typeface="PEELPA+Arial"/>
              </a:rPr>
              <a:t> </a:t>
            </a:r>
            <a:r>
              <a:rPr sz="1300" dirty="0">
                <a:solidFill>
                  <a:srgbClr val="000000"/>
                </a:solidFill>
                <a:latin typeface="PEELPA+Arial"/>
                <a:cs typeface="PEELPA+Arial"/>
              </a:rPr>
              <a:t>data</a:t>
            </a:r>
            <a:r>
              <a:rPr sz="1300" spc="61" dirty="0">
                <a:solidFill>
                  <a:srgbClr val="000000"/>
                </a:solidFill>
                <a:latin typeface="PEELPA+Arial"/>
                <a:cs typeface="PEELPA+Arial"/>
              </a:rPr>
              <a:t> </a:t>
            </a:r>
            <a:r>
              <a:rPr sz="1300" dirty="0">
                <a:solidFill>
                  <a:srgbClr val="000000"/>
                </a:solidFill>
                <a:latin typeface="PEELPA+Arial"/>
                <a:cs typeface="PEELPA+Arial"/>
              </a:rPr>
              <a:t>yang kompleks</a:t>
            </a:r>
            <a:r>
              <a:rPr sz="1300" spc="52" dirty="0">
                <a:solidFill>
                  <a:srgbClr val="000000"/>
                </a:solidFill>
                <a:latin typeface="PEELPA+Arial"/>
                <a:cs typeface="PEELPA+Arial"/>
              </a:rPr>
              <a:t> </a:t>
            </a:r>
            <a:r>
              <a:rPr sz="1300" dirty="0">
                <a:solidFill>
                  <a:srgbClr val="000000"/>
                </a:solidFill>
                <a:latin typeface="PEELPA+Arial"/>
                <a:cs typeface="PEELPA+Arial"/>
              </a:rPr>
              <a:t>dibagi </a:t>
            </a:r>
            <a:r>
              <a:rPr sz="1300" spc="10" dirty="0">
                <a:solidFill>
                  <a:srgbClr val="000000"/>
                </a:solidFill>
                <a:latin typeface="PEELPA+Arial"/>
                <a:cs typeface="PEELPA+Arial"/>
              </a:rPr>
              <a:t>menjadi</a:t>
            </a:r>
            <a:r>
              <a:rPr sz="1300" dirty="0">
                <a:solidFill>
                  <a:srgbClr val="000000"/>
                </a:solidFill>
                <a:latin typeface="PEELPA+Arial"/>
                <a:cs typeface="PEELPA+Arial"/>
              </a:rPr>
              <a:t> beberapa</a:t>
            </a:r>
          </a:p>
          <a:p>
            <a:pPr marL="237718" marR="0">
              <a:lnSpc>
                <a:spcPts val="1461"/>
              </a:lnSpc>
              <a:spcBef>
                <a:spcPts val="74"/>
              </a:spcBef>
              <a:spcAft>
                <a:spcPts val="0"/>
              </a:spcAft>
            </a:pPr>
            <a:r>
              <a:rPr sz="1300" spc="10" dirty="0">
                <a:solidFill>
                  <a:srgbClr val="000000"/>
                </a:solidFill>
                <a:latin typeface="PEELPA+Arial"/>
                <a:cs typeface="PEELPA+Arial"/>
              </a:rPr>
              <a:t>elemen</a:t>
            </a:r>
            <a:r>
              <a:rPr sz="1300" spc="135" dirty="0">
                <a:solidFill>
                  <a:srgbClr val="000000"/>
                </a:solidFill>
                <a:latin typeface="PEELPA+Arial"/>
                <a:cs typeface="PEELPA+Arial"/>
              </a:rPr>
              <a:t> </a:t>
            </a:r>
            <a:r>
              <a:rPr sz="1300" dirty="0">
                <a:solidFill>
                  <a:srgbClr val="000000"/>
                </a:solidFill>
                <a:latin typeface="PEELPA+Arial"/>
                <a:cs typeface="PEELPA+Arial"/>
              </a:rPr>
              <a:t>data</a:t>
            </a:r>
            <a:r>
              <a:rPr sz="1300" spc="104" dirty="0">
                <a:solidFill>
                  <a:srgbClr val="000000"/>
                </a:solidFill>
                <a:latin typeface="PEELPA+Arial"/>
                <a:cs typeface="PEELPA+Arial"/>
              </a:rPr>
              <a:t> </a:t>
            </a:r>
            <a:r>
              <a:rPr sz="1300" dirty="0">
                <a:solidFill>
                  <a:srgbClr val="000000"/>
                </a:solidFill>
                <a:latin typeface="PEELPA+Arial"/>
                <a:cs typeface="PEELPA+Arial"/>
              </a:rPr>
              <a:t>yang</a:t>
            </a:r>
            <a:r>
              <a:rPr sz="1300" spc="147" dirty="0">
                <a:solidFill>
                  <a:srgbClr val="000000"/>
                </a:solidFill>
                <a:latin typeface="PEELPA+Arial"/>
                <a:cs typeface="PEELPA+Arial"/>
              </a:rPr>
              <a:t> </a:t>
            </a:r>
            <a:r>
              <a:rPr sz="1300" dirty="0">
                <a:solidFill>
                  <a:srgbClr val="000000"/>
                </a:solidFill>
                <a:latin typeface="PEELPA+Arial"/>
                <a:cs typeface="PEELPA+Arial"/>
              </a:rPr>
              <a:t>dikirim</a:t>
            </a:r>
            <a:r>
              <a:rPr sz="1300" spc="161" dirty="0">
                <a:solidFill>
                  <a:srgbClr val="000000"/>
                </a:solidFill>
                <a:latin typeface="PEELPA+Arial"/>
                <a:cs typeface="PEELPA+Arial"/>
              </a:rPr>
              <a:t> </a:t>
            </a:r>
            <a:r>
              <a:rPr sz="1300" dirty="0">
                <a:solidFill>
                  <a:srgbClr val="000000"/>
                </a:solidFill>
                <a:latin typeface="PEELPA+Arial"/>
                <a:cs typeface="PEELPA+Arial"/>
              </a:rPr>
              <a:t>ke</a:t>
            </a:r>
            <a:r>
              <a:rPr sz="1300" spc="139" dirty="0">
                <a:solidFill>
                  <a:srgbClr val="000000"/>
                </a:solidFill>
                <a:latin typeface="PEELPA+Arial"/>
                <a:cs typeface="PEELPA+Arial"/>
              </a:rPr>
              <a:t> </a:t>
            </a:r>
            <a:r>
              <a:rPr sz="1300" dirty="0">
                <a:solidFill>
                  <a:srgbClr val="000000"/>
                </a:solidFill>
                <a:latin typeface="PEELPA+Arial"/>
                <a:cs typeface="PEELPA+Arial"/>
              </a:rPr>
              <a:t>tujuan</a:t>
            </a:r>
            <a:r>
              <a:rPr sz="1300" spc="104" dirty="0">
                <a:solidFill>
                  <a:srgbClr val="000000"/>
                </a:solidFill>
                <a:latin typeface="PEELPA+Arial"/>
                <a:cs typeface="PEELPA+Arial"/>
              </a:rPr>
              <a:t> </a:t>
            </a:r>
            <a:r>
              <a:rPr sz="1300" spc="12" dirty="0">
                <a:solidFill>
                  <a:srgbClr val="000000"/>
                </a:solidFill>
                <a:latin typeface="PEELPA+Arial"/>
                <a:cs typeface="PEELPA+Arial"/>
              </a:rPr>
              <a:t>yang</a:t>
            </a:r>
            <a:r>
              <a:rPr sz="1300" spc="98" dirty="0">
                <a:solidFill>
                  <a:srgbClr val="000000"/>
                </a:solidFill>
                <a:latin typeface="PEELPA+Arial"/>
                <a:cs typeface="PEELPA+Arial"/>
              </a:rPr>
              <a:t> </a:t>
            </a:r>
            <a:r>
              <a:rPr sz="1300" dirty="0">
                <a:solidFill>
                  <a:srgbClr val="000000"/>
                </a:solidFill>
                <a:latin typeface="PEELPA+Arial"/>
                <a:cs typeface="PEELPA+Arial"/>
              </a:rPr>
              <a:t>berbeda,</a:t>
            </a:r>
            <a:r>
              <a:rPr sz="1300" spc="101" dirty="0">
                <a:solidFill>
                  <a:srgbClr val="000000"/>
                </a:solidFill>
                <a:latin typeface="PEELPA+Arial"/>
                <a:cs typeface="PEELPA+Arial"/>
              </a:rPr>
              <a:t> </a:t>
            </a:r>
            <a:r>
              <a:rPr sz="1300" dirty="0">
                <a:solidFill>
                  <a:srgbClr val="000000"/>
                </a:solidFill>
                <a:latin typeface="PEELPA+Arial"/>
                <a:cs typeface="PEELPA+Arial"/>
              </a:rPr>
              <a:t>atau</a:t>
            </a:r>
            <a:r>
              <a:rPr sz="1300" spc="146" dirty="0">
                <a:solidFill>
                  <a:srgbClr val="000000"/>
                </a:solidFill>
                <a:latin typeface="PEELPA+Arial"/>
                <a:cs typeface="PEELPA+Arial"/>
              </a:rPr>
              <a:t> </a:t>
            </a:r>
            <a:r>
              <a:rPr sz="1300" dirty="0">
                <a:solidFill>
                  <a:srgbClr val="000000"/>
                </a:solidFill>
                <a:latin typeface="PEELPA+Arial"/>
                <a:cs typeface="PEELPA+Arial"/>
              </a:rPr>
              <a:t>alur</a:t>
            </a:r>
            <a:r>
              <a:rPr sz="1300" spc="150" dirty="0">
                <a:solidFill>
                  <a:srgbClr val="000000"/>
                </a:solidFill>
                <a:latin typeface="PEELPA+Arial"/>
                <a:cs typeface="PEELPA+Arial"/>
              </a:rPr>
              <a:t> </a:t>
            </a:r>
            <a:r>
              <a:rPr sz="1300" dirty="0">
                <a:solidFill>
                  <a:srgbClr val="000000"/>
                </a:solidFill>
                <a:latin typeface="PEELPA+Arial"/>
                <a:cs typeface="PEELPA+Arial"/>
              </a:rPr>
              <a:t>data</a:t>
            </a:r>
          </a:p>
          <a:p>
            <a:pPr marL="237718" marR="0">
              <a:lnSpc>
                <a:spcPts val="1461"/>
              </a:lnSpc>
              <a:spcBef>
                <a:spcPts val="50"/>
              </a:spcBef>
              <a:spcAft>
                <a:spcPts val="0"/>
              </a:spcAft>
            </a:pPr>
            <a:r>
              <a:rPr sz="1300" dirty="0">
                <a:solidFill>
                  <a:srgbClr val="000000"/>
                </a:solidFill>
                <a:latin typeface="PEELPA+Arial"/>
                <a:cs typeface="PEELPA+Arial"/>
              </a:rPr>
              <a:t>ini</a:t>
            </a:r>
            <a:r>
              <a:rPr sz="1300" spc="186" dirty="0">
                <a:solidFill>
                  <a:srgbClr val="000000"/>
                </a:solidFill>
                <a:latin typeface="PEELPA+Arial"/>
                <a:cs typeface="PEELPA+Arial"/>
              </a:rPr>
              <a:t> </a:t>
            </a:r>
            <a:r>
              <a:rPr sz="1300" dirty="0">
                <a:solidFill>
                  <a:srgbClr val="000000"/>
                </a:solidFill>
                <a:latin typeface="PEELPA+Arial"/>
                <a:cs typeface="PEELPA+Arial"/>
              </a:rPr>
              <a:t>membawa</a:t>
            </a:r>
            <a:r>
              <a:rPr sz="1300" spc="248" dirty="0">
                <a:solidFill>
                  <a:srgbClr val="000000"/>
                </a:solidFill>
                <a:latin typeface="PEELPA+Arial"/>
                <a:cs typeface="PEELPA+Arial"/>
              </a:rPr>
              <a:t> </a:t>
            </a:r>
            <a:r>
              <a:rPr sz="1300" dirty="0">
                <a:solidFill>
                  <a:srgbClr val="000000"/>
                </a:solidFill>
                <a:latin typeface="PEELPA+Arial"/>
                <a:cs typeface="PEELPA+Arial"/>
              </a:rPr>
              <a:t>paket</a:t>
            </a:r>
            <a:r>
              <a:rPr sz="1300" spc="217" dirty="0">
                <a:solidFill>
                  <a:srgbClr val="000000"/>
                </a:solidFill>
                <a:latin typeface="PEELPA+Arial"/>
                <a:cs typeface="PEELPA+Arial"/>
              </a:rPr>
              <a:t> </a:t>
            </a:r>
            <a:r>
              <a:rPr sz="1300" dirty="0">
                <a:solidFill>
                  <a:srgbClr val="000000"/>
                </a:solidFill>
                <a:latin typeface="PEELPA+Arial"/>
                <a:cs typeface="PEELPA+Arial"/>
              </a:rPr>
              <a:t>data</a:t>
            </a:r>
            <a:r>
              <a:rPr sz="1300" spc="228" dirty="0">
                <a:solidFill>
                  <a:srgbClr val="000000"/>
                </a:solidFill>
                <a:latin typeface="PEELPA+Arial"/>
                <a:cs typeface="PEELPA+Arial"/>
              </a:rPr>
              <a:t> </a:t>
            </a:r>
            <a:r>
              <a:rPr sz="1300" dirty="0">
                <a:solidFill>
                  <a:srgbClr val="000000"/>
                </a:solidFill>
                <a:latin typeface="PEELPA+Arial"/>
                <a:cs typeface="PEELPA+Arial"/>
              </a:rPr>
              <a:t>yang</a:t>
            </a:r>
            <a:r>
              <a:rPr sz="1300" spc="192" dirty="0">
                <a:solidFill>
                  <a:srgbClr val="000000"/>
                </a:solidFill>
                <a:latin typeface="PEELPA+Arial"/>
                <a:cs typeface="PEELPA+Arial"/>
              </a:rPr>
              <a:t> </a:t>
            </a:r>
            <a:r>
              <a:rPr sz="1300" dirty="0">
                <a:solidFill>
                  <a:srgbClr val="000000"/>
                </a:solidFill>
                <a:latin typeface="PEELPA+Arial"/>
                <a:cs typeface="PEELPA+Arial"/>
              </a:rPr>
              <a:t>memiliki</a:t>
            </a:r>
            <a:r>
              <a:rPr sz="1300" spc="187" dirty="0">
                <a:solidFill>
                  <a:srgbClr val="000000"/>
                </a:solidFill>
                <a:latin typeface="PEELPA+Arial"/>
                <a:cs typeface="PEELPA+Arial"/>
              </a:rPr>
              <a:t> </a:t>
            </a:r>
            <a:r>
              <a:rPr sz="1300" dirty="0">
                <a:solidFill>
                  <a:srgbClr val="000000"/>
                </a:solidFill>
                <a:latin typeface="PEELPA+Arial"/>
                <a:cs typeface="PEELPA+Arial"/>
              </a:rPr>
              <a:t>nilai</a:t>
            </a:r>
            <a:r>
              <a:rPr sz="1300" spc="187" dirty="0">
                <a:solidFill>
                  <a:srgbClr val="000000"/>
                </a:solidFill>
                <a:latin typeface="PEELPA+Arial"/>
                <a:cs typeface="PEELPA+Arial"/>
              </a:rPr>
              <a:t> </a:t>
            </a:r>
            <a:r>
              <a:rPr sz="1300" spc="14" dirty="0">
                <a:solidFill>
                  <a:srgbClr val="000000"/>
                </a:solidFill>
                <a:latin typeface="PEELPA+Arial"/>
                <a:cs typeface="PEELPA+Arial"/>
              </a:rPr>
              <a:t>yang</a:t>
            </a:r>
            <a:r>
              <a:rPr sz="1300" spc="179" dirty="0">
                <a:solidFill>
                  <a:srgbClr val="000000"/>
                </a:solidFill>
                <a:latin typeface="PEELPA+Arial"/>
                <a:cs typeface="PEELPA+Arial"/>
              </a:rPr>
              <a:t> </a:t>
            </a:r>
            <a:r>
              <a:rPr sz="1300" dirty="0">
                <a:solidFill>
                  <a:srgbClr val="000000"/>
                </a:solidFill>
                <a:latin typeface="PEELPA+Arial"/>
                <a:cs typeface="PEELPA+Arial"/>
              </a:rPr>
              <a:t>berbeda</a:t>
            </a:r>
            <a:r>
              <a:rPr sz="1300" spc="240" dirty="0">
                <a:solidFill>
                  <a:srgbClr val="000000"/>
                </a:solidFill>
                <a:latin typeface="PEELPA+Arial"/>
                <a:cs typeface="PEELPA+Arial"/>
              </a:rPr>
              <a:t> </a:t>
            </a:r>
            <a:r>
              <a:rPr sz="1300" dirty="0">
                <a:solidFill>
                  <a:srgbClr val="000000"/>
                </a:solidFill>
                <a:latin typeface="PEELPA+Arial"/>
                <a:cs typeface="PEELPA+Arial"/>
              </a:rPr>
              <a:t>yang</a:t>
            </a:r>
          </a:p>
          <a:p>
            <a:pPr marL="237718" marR="0">
              <a:lnSpc>
                <a:spcPts val="1461"/>
              </a:lnSpc>
              <a:spcBef>
                <a:spcPts val="50"/>
              </a:spcBef>
              <a:spcAft>
                <a:spcPts val="0"/>
              </a:spcAft>
            </a:pPr>
            <a:r>
              <a:rPr sz="1300" spc="12" dirty="0">
                <a:solidFill>
                  <a:srgbClr val="000000"/>
                </a:solidFill>
                <a:latin typeface="PEELPA+Arial"/>
                <a:cs typeface="PEELPA+Arial"/>
              </a:rPr>
              <a:t>akan</a:t>
            </a:r>
            <a:r>
              <a:rPr sz="1300" spc="-10" dirty="0">
                <a:solidFill>
                  <a:srgbClr val="000000"/>
                </a:solidFill>
                <a:latin typeface="PEELPA+Arial"/>
                <a:cs typeface="PEELPA+Arial"/>
              </a:rPr>
              <a:t> </a:t>
            </a:r>
            <a:r>
              <a:rPr sz="1300" dirty="0">
                <a:solidFill>
                  <a:srgbClr val="000000"/>
                </a:solidFill>
                <a:latin typeface="PEELPA+Arial"/>
                <a:cs typeface="PEELPA+Arial"/>
              </a:rPr>
              <a:t>dikirim</a:t>
            </a:r>
            <a:r>
              <a:rPr sz="1300" spc="23" dirty="0">
                <a:solidFill>
                  <a:srgbClr val="000000"/>
                </a:solidFill>
                <a:latin typeface="PEELPA+Arial"/>
                <a:cs typeface="PEELPA+Arial"/>
              </a:rPr>
              <a:t> </a:t>
            </a:r>
            <a:r>
              <a:rPr sz="1300" dirty="0">
                <a:solidFill>
                  <a:srgbClr val="000000"/>
                </a:solidFill>
                <a:latin typeface="PEELPA+Arial"/>
                <a:cs typeface="PEELPA+Arial"/>
              </a:rPr>
              <a:t>ke tujuan</a:t>
            </a:r>
            <a:r>
              <a:rPr sz="1300" spc="28" dirty="0">
                <a:solidFill>
                  <a:srgbClr val="000000"/>
                </a:solidFill>
                <a:latin typeface="PEELPA+Arial"/>
                <a:cs typeface="PEELPA+Arial"/>
              </a:rPr>
              <a:t> </a:t>
            </a:r>
            <a:r>
              <a:rPr sz="1300" dirty="0">
                <a:solidFill>
                  <a:srgbClr val="000000"/>
                </a:solidFill>
                <a:latin typeface="PEELPA+Arial"/>
                <a:cs typeface="PEELPA+Arial"/>
              </a:rPr>
              <a:t>yang berbeda.</a:t>
            </a:r>
          </a:p>
        </p:txBody>
      </p:sp>
      <p:sp>
        <p:nvSpPr>
          <p:cNvPr id="22" name="object 22"/>
          <p:cNvSpPr txBox="1"/>
          <p:nvPr/>
        </p:nvSpPr>
        <p:spPr>
          <a:xfrm>
            <a:off x="1402080" y="9168903"/>
            <a:ext cx="2055658" cy="31539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061"/>
              </a:lnSpc>
              <a:spcBef>
                <a:spcPts val="0"/>
              </a:spcBef>
              <a:spcAft>
                <a:spcPts val="0"/>
              </a:spcAft>
            </a:pPr>
            <a:r>
              <a:rPr sz="950" i="1" dirty="0">
                <a:solidFill>
                  <a:srgbClr val="000000"/>
                </a:solidFill>
                <a:latin typeface="GCINAM+Arial,Italic"/>
                <a:cs typeface="GCINAM+Arial,Italic"/>
              </a:rPr>
              <a:t>Analisis dan Perancangan Sistem</a:t>
            </a:r>
          </a:p>
        </p:txBody>
      </p:sp>
      <p:sp>
        <p:nvSpPr>
          <p:cNvPr id="23" name="object 23"/>
          <p:cNvSpPr txBox="1"/>
          <p:nvPr/>
        </p:nvSpPr>
        <p:spPr>
          <a:xfrm>
            <a:off x="5876119" y="9168903"/>
            <a:ext cx="756375" cy="31539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061"/>
              </a:lnSpc>
              <a:spcBef>
                <a:spcPts val="0"/>
              </a:spcBef>
              <a:spcAft>
                <a:spcPts val="0"/>
              </a:spcAft>
            </a:pPr>
            <a:r>
              <a:rPr sz="950" i="1" dirty="0">
                <a:solidFill>
                  <a:srgbClr val="000000"/>
                </a:solidFill>
                <a:latin typeface="GCINAM+Arial,Italic"/>
                <a:cs typeface="GCINAM+Arial,Italic"/>
              </a:rPr>
              <a:t>Halaman 6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1"/>
          <p:cNvSpPr/>
          <p:nvPr/>
        </p:nvSpPr>
        <p:spPr>
          <a:xfrm>
            <a:off x="1383779" y="9165335"/>
            <a:ext cx="5209031" cy="609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" name="object 2"/>
          <p:cNvSpPr/>
          <p:nvPr/>
        </p:nvSpPr>
        <p:spPr>
          <a:xfrm>
            <a:off x="1444752" y="1277124"/>
            <a:ext cx="4983479" cy="180745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2215883" y="4742688"/>
            <a:ext cx="3267455" cy="180746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4410443" y="1110861"/>
            <a:ext cx="744766" cy="37910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260"/>
              </a:lnSpc>
              <a:spcBef>
                <a:spcPts val="0"/>
              </a:spcBef>
              <a:spcAft>
                <a:spcPts val="0"/>
              </a:spcAft>
            </a:pPr>
            <a:r>
              <a:rPr sz="1150" dirty="0">
                <a:solidFill>
                  <a:srgbClr val="000000"/>
                </a:solidFill>
                <a:latin typeface="PEELPA+Arial"/>
                <a:cs typeface="PEELPA+Arial"/>
              </a:rPr>
              <a:t>Laporan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4410264" y="1278488"/>
            <a:ext cx="991455" cy="54064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78" marR="0">
              <a:lnSpc>
                <a:spcPts val="1260"/>
              </a:lnSpc>
              <a:spcBef>
                <a:spcPts val="0"/>
              </a:spcBef>
              <a:spcAft>
                <a:spcPts val="0"/>
              </a:spcAft>
            </a:pPr>
            <a:r>
              <a:rPr sz="1150" dirty="0">
                <a:solidFill>
                  <a:srgbClr val="000000"/>
                </a:solidFill>
                <a:latin typeface="PEELPA+Arial"/>
                <a:cs typeface="PEELPA+Arial"/>
              </a:rPr>
              <a:t>Penerimaan</a:t>
            </a:r>
          </a:p>
          <a:p>
            <a:pPr marL="0" marR="0">
              <a:lnSpc>
                <a:spcPts val="1260"/>
              </a:lnSpc>
              <a:spcBef>
                <a:spcPts val="11"/>
              </a:spcBef>
              <a:spcAft>
                <a:spcPts val="0"/>
              </a:spcAft>
            </a:pPr>
            <a:r>
              <a:rPr sz="1150" dirty="0">
                <a:solidFill>
                  <a:srgbClr val="000000"/>
                </a:solidFill>
                <a:latin typeface="PEELPA+Arial"/>
                <a:cs typeface="PEELPA+Arial"/>
              </a:rPr>
              <a:t>Sehari-hari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5657075" y="1496523"/>
            <a:ext cx="730900" cy="39197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361"/>
              </a:lnSpc>
              <a:spcBef>
                <a:spcPts val="0"/>
              </a:spcBef>
              <a:spcAft>
                <a:spcPts val="0"/>
              </a:spcAft>
            </a:pPr>
            <a:r>
              <a:rPr sz="1150" dirty="0">
                <a:solidFill>
                  <a:srgbClr val="000000"/>
                </a:solidFill>
                <a:latin typeface="ETRWEW+Tahoma"/>
                <a:cs typeface="ETRWEW+Tahoma"/>
              </a:rPr>
              <a:t>Manajer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3477755" y="1879003"/>
            <a:ext cx="705153" cy="49838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149"/>
              </a:lnSpc>
              <a:spcBef>
                <a:spcPts val="0"/>
              </a:spcBef>
              <a:spcAft>
                <a:spcPts val="0"/>
              </a:spcAft>
            </a:pPr>
            <a:r>
              <a:rPr sz="1050" dirty="0">
                <a:solidFill>
                  <a:srgbClr val="000000"/>
                </a:solidFill>
                <a:latin typeface="LCCPUE+TimesNewRoman"/>
                <a:cs typeface="LCCPUE+TimesNewRoman"/>
              </a:rPr>
              <a:t>Membuat</a:t>
            </a:r>
          </a:p>
          <a:p>
            <a:pPr marL="0" marR="0">
              <a:lnSpc>
                <a:spcPts val="1149"/>
              </a:lnSpc>
              <a:spcBef>
                <a:spcPts val="50"/>
              </a:spcBef>
              <a:spcAft>
                <a:spcPts val="0"/>
              </a:spcAft>
            </a:pPr>
            <a:r>
              <a:rPr sz="1050" dirty="0">
                <a:solidFill>
                  <a:srgbClr val="000000"/>
                </a:solidFill>
                <a:latin typeface="LCCPUE+TimesNewRoman"/>
                <a:cs typeface="LCCPUE+TimesNewRoman"/>
              </a:rPr>
              <a:t>Laporan</a:t>
            </a:r>
          </a:p>
        </p:txBody>
      </p:sp>
      <p:sp>
        <p:nvSpPr>
          <p:cNvPr id="9" name="object 9"/>
          <p:cNvSpPr txBox="1"/>
          <p:nvPr/>
        </p:nvSpPr>
        <p:spPr>
          <a:xfrm>
            <a:off x="2499359" y="2016091"/>
            <a:ext cx="786295" cy="37910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260"/>
              </a:lnSpc>
              <a:spcBef>
                <a:spcPts val="0"/>
              </a:spcBef>
              <a:spcAft>
                <a:spcPts val="0"/>
              </a:spcAft>
            </a:pPr>
            <a:r>
              <a:rPr sz="1150" dirty="0">
                <a:solidFill>
                  <a:srgbClr val="000000"/>
                </a:solidFill>
                <a:latin typeface="PEELPA+Arial"/>
                <a:cs typeface="PEELPA+Arial"/>
              </a:rPr>
              <a:t>Pesanan</a:t>
            </a:r>
          </a:p>
        </p:txBody>
      </p:sp>
      <p:sp>
        <p:nvSpPr>
          <p:cNvPr id="10" name="object 10"/>
          <p:cNvSpPr txBox="1"/>
          <p:nvPr/>
        </p:nvSpPr>
        <p:spPr>
          <a:xfrm>
            <a:off x="1639823" y="2183718"/>
            <a:ext cx="786295" cy="37910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260"/>
              </a:lnSpc>
              <a:spcBef>
                <a:spcPts val="0"/>
              </a:spcBef>
              <a:spcAft>
                <a:spcPts val="0"/>
              </a:spcAft>
            </a:pPr>
            <a:r>
              <a:rPr sz="1150" dirty="0">
                <a:solidFill>
                  <a:srgbClr val="000000"/>
                </a:solidFill>
                <a:latin typeface="PEELPA+Arial"/>
                <a:cs typeface="PEELPA+Arial"/>
              </a:rPr>
              <a:t>Pesanan</a:t>
            </a:r>
          </a:p>
        </p:txBody>
      </p:sp>
      <p:sp>
        <p:nvSpPr>
          <p:cNvPr id="11" name="object 11"/>
          <p:cNvSpPr txBox="1"/>
          <p:nvPr/>
        </p:nvSpPr>
        <p:spPr>
          <a:xfrm>
            <a:off x="3477755" y="2183803"/>
            <a:ext cx="822152" cy="49838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149"/>
              </a:lnSpc>
              <a:spcBef>
                <a:spcPts val="0"/>
              </a:spcBef>
              <a:spcAft>
                <a:spcPts val="0"/>
              </a:spcAft>
            </a:pPr>
            <a:r>
              <a:rPr sz="1050" dirty="0">
                <a:solidFill>
                  <a:srgbClr val="000000"/>
                </a:solidFill>
                <a:latin typeface="LCCPUE+TimesNewRoman"/>
                <a:cs typeface="LCCPUE+TimesNewRoman"/>
              </a:rPr>
              <a:t>Penerimaan</a:t>
            </a:r>
          </a:p>
          <a:p>
            <a:pPr marL="0" marR="0">
              <a:lnSpc>
                <a:spcPts val="1149"/>
              </a:lnSpc>
              <a:spcBef>
                <a:spcPts val="50"/>
              </a:spcBef>
              <a:spcAft>
                <a:spcPts val="0"/>
              </a:spcAft>
            </a:pPr>
            <a:r>
              <a:rPr sz="1050" dirty="0">
                <a:solidFill>
                  <a:srgbClr val="000000"/>
                </a:solidFill>
                <a:latin typeface="LCCPUE+TimesNewRoman"/>
                <a:cs typeface="LCCPUE+TimesNewRoman"/>
              </a:rPr>
              <a:t>Sehari-hari</a:t>
            </a:r>
          </a:p>
        </p:txBody>
      </p:sp>
      <p:sp>
        <p:nvSpPr>
          <p:cNvPr id="12" name="object 12"/>
          <p:cNvSpPr txBox="1"/>
          <p:nvPr/>
        </p:nvSpPr>
        <p:spPr>
          <a:xfrm>
            <a:off x="5699759" y="2526747"/>
            <a:ext cx="646376" cy="39197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361"/>
              </a:lnSpc>
              <a:spcBef>
                <a:spcPts val="0"/>
              </a:spcBef>
              <a:spcAft>
                <a:spcPts val="0"/>
              </a:spcAft>
            </a:pPr>
            <a:r>
              <a:rPr sz="1150" dirty="0">
                <a:solidFill>
                  <a:srgbClr val="000000"/>
                </a:solidFill>
                <a:latin typeface="ETRWEW+Tahoma"/>
                <a:cs typeface="ETRWEW+Tahoma"/>
              </a:rPr>
              <a:t>Bagian</a:t>
            </a:r>
          </a:p>
        </p:txBody>
      </p:sp>
      <p:sp>
        <p:nvSpPr>
          <p:cNvPr id="13" name="object 13"/>
          <p:cNvSpPr txBox="1"/>
          <p:nvPr/>
        </p:nvSpPr>
        <p:spPr>
          <a:xfrm>
            <a:off x="5544311" y="2700470"/>
            <a:ext cx="959072" cy="39197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361"/>
              </a:lnSpc>
              <a:spcBef>
                <a:spcPts val="0"/>
              </a:spcBef>
              <a:spcAft>
                <a:spcPts val="0"/>
              </a:spcAft>
            </a:pPr>
            <a:r>
              <a:rPr sz="1150" dirty="0">
                <a:solidFill>
                  <a:srgbClr val="000000"/>
                </a:solidFill>
                <a:latin typeface="ETRWEW+Tahoma"/>
                <a:cs typeface="ETRWEW+Tahoma"/>
              </a:rPr>
              <a:t>Pembukuan</a:t>
            </a:r>
          </a:p>
        </p:txBody>
      </p:sp>
      <p:sp>
        <p:nvSpPr>
          <p:cNvPr id="14" name="object 14"/>
          <p:cNvSpPr txBox="1"/>
          <p:nvPr/>
        </p:nvSpPr>
        <p:spPr>
          <a:xfrm>
            <a:off x="4410443" y="2732358"/>
            <a:ext cx="744766" cy="37910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260"/>
              </a:lnSpc>
              <a:spcBef>
                <a:spcPts val="0"/>
              </a:spcBef>
              <a:spcAft>
                <a:spcPts val="0"/>
              </a:spcAft>
            </a:pPr>
            <a:r>
              <a:rPr sz="1150" dirty="0">
                <a:solidFill>
                  <a:srgbClr val="000000"/>
                </a:solidFill>
                <a:latin typeface="PEELPA+Arial"/>
                <a:cs typeface="PEELPA+Arial"/>
              </a:rPr>
              <a:t>Laporan</a:t>
            </a:r>
          </a:p>
        </p:txBody>
      </p:sp>
      <p:sp>
        <p:nvSpPr>
          <p:cNvPr id="15" name="object 15"/>
          <p:cNvSpPr txBox="1"/>
          <p:nvPr/>
        </p:nvSpPr>
        <p:spPr>
          <a:xfrm>
            <a:off x="4410308" y="2896951"/>
            <a:ext cx="991455" cy="54369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34" marR="0">
              <a:lnSpc>
                <a:spcPts val="1260"/>
              </a:lnSpc>
              <a:spcBef>
                <a:spcPts val="0"/>
              </a:spcBef>
              <a:spcAft>
                <a:spcPts val="0"/>
              </a:spcAft>
            </a:pPr>
            <a:r>
              <a:rPr sz="1150" dirty="0">
                <a:solidFill>
                  <a:srgbClr val="000000"/>
                </a:solidFill>
                <a:latin typeface="PEELPA+Arial"/>
                <a:cs typeface="PEELPA+Arial"/>
              </a:rPr>
              <a:t>Penerimaan</a:t>
            </a:r>
          </a:p>
          <a:p>
            <a:pPr marL="0" marR="0">
              <a:lnSpc>
                <a:spcPts val="1260"/>
              </a:lnSpc>
              <a:spcBef>
                <a:spcPts val="35"/>
              </a:spcBef>
              <a:spcAft>
                <a:spcPts val="0"/>
              </a:spcAft>
            </a:pPr>
            <a:r>
              <a:rPr sz="1150" spc="11" dirty="0">
                <a:solidFill>
                  <a:srgbClr val="000000"/>
                </a:solidFill>
                <a:latin typeface="PEELPA+Arial"/>
                <a:cs typeface="PEELPA+Arial"/>
              </a:rPr>
              <a:t>Sehari-hari</a:t>
            </a:r>
          </a:p>
        </p:txBody>
      </p:sp>
      <p:sp>
        <p:nvSpPr>
          <p:cNvPr id="16" name="object 16"/>
          <p:cNvSpPr txBox="1"/>
          <p:nvPr/>
        </p:nvSpPr>
        <p:spPr>
          <a:xfrm>
            <a:off x="2545079" y="3415671"/>
            <a:ext cx="3323298" cy="43330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461"/>
              </a:lnSpc>
              <a:spcBef>
                <a:spcPts val="0"/>
              </a:spcBef>
              <a:spcAft>
                <a:spcPts val="0"/>
              </a:spcAft>
            </a:pPr>
            <a:r>
              <a:rPr sz="1300" dirty="0">
                <a:solidFill>
                  <a:srgbClr val="000000"/>
                </a:solidFill>
                <a:latin typeface="PEELPA+Arial"/>
                <a:cs typeface="PEELPA+Arial"/>
              </a:rPr>
              <a:t>Gambar</a:t>
            </a:r>
            <a:r>
              <a:rPr sz="1300" spc="-18" dirty="0">
                <a:solidFill>
                  <a:srgbClr val="000000"/>
                </a:solidFill>
                <a:latin typeface="PEELPA+Arial"/>
                <a:cs typeface="PEELPA+Arial"/>
              </a:rPr>
              <a:t> </a:t>
            </a:r>
            <a:r>
              <a:rPr sz="1300" dirty="0">
                <a:solidFill>
                  <a:srgbClr val="000000"/>
                </a:solidFill>
                <a:latin typeface="PEELPA+Arial"/>
                <a:cs typeface="PEELPA+Arial"/>
              </a:rPr>
              <a:t>4. Konsep</a:t>
            </a:r>
            <a:r>
              <a:rPr sz="1300" spc="-15" dirty="0">
                <a:solidFill>
                  <a:srgbClr val="000000"/>
                </a:solidFill>
                <a:latin typeface="PEELPA+Arial"/>
                <a:cs typeface="PEELPA+Arial"/>
              </a:rPr>
              <a:t> </a:t>
            </a:r>
            <a:r>
              <a:rPr sz="1300" dirty="0">
                <a:solidFill>
                  <a:srgbClr val="000000"/>
                </a:solidFill>
                <a:latin typeface="PEELPA+Arial"/>
                <a:cs typeface="PEELPA+Arial"/>
              </a:rPr>
              <a:t>alur</a:t>
            </a:r>
            <a:r>
              <a:rPr sz="1300" spc="-27" dirty="0">
                <a:solidFill>
                  <a:srgbClr val="000000"/>
                </a:solidFill>
                <a:latin typeface="PEELPA+Arial"/>
                <a:cs typeface="PEELPA+Arial"/>
              </a:rPr>
              <a:t> </a:t>
            </a:r>
            <a:r>
              <a:rPr sz="1300" spc="12" dirty="0">
                <a:solidFill>
                  <a:srgbClr val="000000"/>
                </a:solidFill>
                <a:latin typeface="PEELPA+Arial"/>
                <a:cs typeface="PEELPA+Arial"/>
              </a:rPr>
              <a:t>data</a:t>
            </a:r>
            <a:r>
              <a:rPr sz="1300" spc="-10" dirty="0">
                <a:solidFill>
                  <a:srgbClr val="000000"/>
                </a:solidFill>
                <a:latin typeface="PEELPA+Arial"/>
                <a:cs typeface="PEELPA+Arial"/>
              </a:rPr>
              <a:t> </a:t>
            </a:r>
            <a:r>
              <a:rPr sz="1300" dirty="0">
                <a:solidFill>
                  <a:srgbClr val="000000"/>
                </a:solidFill>
                <a:latin typeface="PEELPA+Arial"/>
                <a:cs typeface="PEELPA+Arial"/>
              </a:rPr>
              <a:t>menyebar</a:t>
            </a:r>
          </a:p>
        </p:txBody>
      </p:sp>
      <p:sp>
        <p:nvSpPr>
          <p:cNvPr id="17" name="object 17"/>
          <p:cNvSpPr txBox="1"/>
          <p:nvPr/>
        </p:nvSpPr>
        <p:spPr>
          <a:xfrm>
            <a:off x="1402079" y="3796671"/>
            <a:ext cx="5948667" cy="81732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461"/>
              </a:lnSpc>
              <a:spcBef>
                <a:spcPts val="0"/>
              </a:spcBef>
              <a:spcAft>
                <a:spcPts val="0"/>
              </a:spcAft>
            </a:pPr>
            <a:r>
              <a:rPr sz="1300" b="1" dirty="0">
                <a:solidFill>
                  <a:srgbClr val="000000"/>
                </a:solidFill>
                <a:latin typeface="IBIDQC+Arial,Bold"/>
                <a:cs typeface="IBIDQC+Arial,Bold"/>
              </a:rPr>
              <a:t>3.</a:t>
            </a:r>
            <a:r>
              <a:rPr sz="1300" b="1" spc="219" dirty="0">
                <a:solidFill>
                  <a:srgbClr val="000000"/>
                </a:solidFill>
                <a:latin typeface="IBIDQC+Arial,Bold"/>
                <a:cs typeface="IBIDQC+Arial,Bold"/>
              </a:rPr>
              <a:t> </a:t>
            </a:r>
            <a:r>
              <a:rPr sz="1300" b="1" dirty="0">
                <a:solidFill>
                  <a:srgbClr val="000000"/>
                </a:solidFill>
                <a:latin typeface="IBIDQC+Arial,Bold"/>
                <a:cs typeface="IBIDQC+Arial,Bold"/>
              </a:rPr>
              <a:t>Konsep</a:t>
            </a:r>
            <a:r>
              <a:rPr sz="1300" b="1" spc="27" dirty="0">
                <a:solidFill>
                  <a:srgbClr val="000000"/>
                </a:solidFill>
                <a:latin typeface="IBIDQC+Arial,Bold"/>
                <a:cs typeface="IBIDQC+Arial,Bold"/>
              </a:rPr>
              <a:t> </a:t>
            </a:r>
            <a:r>
              <a:rPr sz="1300" b="1" dirty="0">
                <a:solidFill>
                  <a:srgbClr val="000000"/>
                </a:solidFill>
                <a:latin typeface="IBIDQC+Arial,Bold"/>
                <a:cs typeface="IBIDQC+Arial,Bold"/>
              </a:rPr>
              <a:t>Alur</a:t>
            </a:r>
            <a:r>
              <a:rPr sz="1300" b="1" spc="-30" dirty="0">
                <a:solidFill>
                  <a:srgbClr val="000000"/>
                </a:solidFill>
                <a:latin typeface="IBIDQC+Arial,Bold"/>
                <a:cs typeface="IBIDQC+Arial,Bold"/>
              </a:rPr>
              <a:t> </a:t>
            </a:r>
            <a:r>
              <a:rPr sz="1300" b="1" spc="15" dirty="0">
                <a:solidFill>
                  <a:srgbClr val="000000"/>
                </a:solidFill>
                <a:latin typeface="IBIDQC+Arial,Bold"/>
                <a:cs typeface="IBIDQC+Arial,Bold"/>
              </a:rPr>
              <a:t>Data </a:t>
            </a:r>
            <a:r>
              <a:rPr sz="1300" b="1" dirty="0">
                <a:solidFill>
                  <a:srgbClr val="000000"/>
                </a:solidFill>
                <a:latin typeface="IBIDQC+Arial,Bold"/>
                <a:cs typeface="IBIDQC+Arial,Bold"/>
              </a:rPr>
              <a:t>Mengumpul (</a:t>
            </a:r>
            <a:r>
              <a:rPr sz="1300" b="1" i="1" dirty="0">
                <a:solidFill>
                  <a:srgbClr val="000000"/>
                </a:solidFill>
                <a:latin typeface="SHRNGF+Arial,BoldItalic"/>
                <a:cs typeface="SHRNGF+Arial,BoldItalic"/>
              </a:rPr>
              <a:t>Converging</a:t>
            </a:r>
            <a:r>
              <a:rPr sz="1300" b="1" i="1" spc="28" dirty="0">
                <a:solidFill>
                  <a:srgbClr val="000000"/>
                </a:solidFill>
                <a:latin typeface="SHRNGF+Arial,BoldItalic"/>
                <a:cs typeface="SHRNGF+Arial,BoldItalic"/>
              </a:rPr>
              <a:t> </a:t>
            </a:r>
            <a:r>
              <a:rPr sz="1300" b="1" i="1" dirty="0">
                <a:solidFill>
                  <a:srgbClr val="000000"/>
                </a:solidFill>
                <a:latin typeface="SHRNGF+Arial,BoldItalic"/>
                <a:cs typeface="SHRNGF+Arial,BoldItalic"/>
              </a:rPr>
              <a:t>Data Flow</a:t>
            </a:r>
            <a:r>
              <a:rPr sz="1300" b="1" dirty="0">
                <a:solidFill>
                  <a:srgbClr val="000000"/>
                </a:solidFill>
                <a:latin typeface="IBIDQC+Arial,Bold"/>
                <a:cs typeface="IBIDQC+Arial,Bold"/>
              </a:rPr>
              <a:t>)</a:t>
            </a:r>
          </a:p>
          <a:p>
            <a:pPr marL="237718" marR="0">
              <a:lnSpc>
                <a:spcPts val="1461"/>
              </a:lnSpc>
              <a:spcBef>
                <a:spcPts val="50"/>
              </a:spcBef>
              <a:spcAft>
                <a:spcPts val="0"/>
              </a:spcAft>
            </a:pPr>
            <a:r>
              <a:rPr sz="1300" dirty="0">
                <a:solidFill>
                  <a:srgbClr val="000000"/>
                </a:solidFill>
                <a:latin typeface="PEELPA+Arial"/>
                <a:cs typeface="PEELPA+Arial"/>
              </a:rPr>
              <a:t>Beberapa</a:t>
            </a:r>
            <a:r>
              <a:rPr sz="1300" spc="296" dirty="0">
                <a:solidFill>
                  <a:srgbClr val="000000"/>
                </a:solidFill>
                <a:latin typeface="PEELPA+Arial"/>
                <a:cs typeface="PEELPA+Arial"/>
              </a:rPr>
              <a:t> </a:t>
            </a:r>
            <a:r>
              <a:rPr sz="1300" dirty="0">
                <a:solidFill>
                  <a:srgbClr val="000000"/>
                </a:solidFill>
                <a:latin typeface="PEELPA+Arial"/>
                <a:cs typeface="PEELPA+Arial"/>
              </a:rPr>
              <a:t>alur</a:t>
            </a:r>
            <a:r>
              <a:rPr sz="1300" spc="254" dirty="0">
                <a:solidFill>
                  <a:srgbClr val="000000"/>
                </a:solidFill>
                <a:latin typeface="PEELPA+Arial"/>
                <a:cs typeface="PEELPA+Arial"/>
              </a:rPr>
              <a:t> </a:t>
            </a:r>
            <a:r>
              <a:rPr sz="1300" dirty="0">
                <a:solidFill>
                  <a:srgbClr val="000000"/>
                </a:solidFill>
                <a:latin typeface="PEELPA+Arial"/>
                <a:cs typeface="PEELPA+Arial"/>
              </a:rPr>
              <a:t>data</a:t>
            </a:r>
            <a:r>
              <a:rPr sz="1300" spc="299" dirty="0">
                <a:solidFill>
                  <a:srgbClr val="000000"/>
                </a:solidFill>
                <a:latin typeface="PEELPA+Arial"/>
                <a:cs typeface="PEELPA+Arial"/>
              </a:rPr>
              <a:t> </a:t>
            </a:r>
            <a:r>
              <a:rPr sz="1300" dirty="0">
                <a:solidFill>
                  <a:srgbClr val="000000"/>
                </a:solidFill>
                <a:latin typeface="PEELPA+Arial"/>
                <a:cs typeface="PEELPA+Arial"/>
              </a:rPr>
              <a:t>yang</a:t>
            </a:r>
            <a:r>
              <a:rPr sz="1300" spc="268" dirty="0">
                <a:solidFill>
                  <a:srgbClr val="000000"/>
                </a:solidFill>
                <a:latin typeface="PEELPA+Arial"/>
                <a:cs typeface="PEELPA+Arial"/>
              </a:rPr>
              <a:t> </a:t>
            </a:r>
            <a:r>
              <a:rPr sz="1300" i="1" dirty="0">
                <a:solidFill>
                  <a:srgbClr val="000000"/>
                </a:solidFill>
                <a:latin typeface="GCINAM+Arial,Italic"/>
                <a:cs typeface="GCINAM+Arial,Italic"/>
              </a:rPr>
              <a:t>berbeda</a:t>
            </a:r>
            <a:r>
              <a:rPr sz="1300" i="1" spc="270" dirty="0">
                <a:solidFill>
                  <a:srgbClr val="000000"/>
                </a:solidFill>
                <a:latin typeface="GCINAM+Arial,Italic"/>
                <a:cs typeface="GCINAM+Arial,Italic"/>
              </a:rPr>
              <a:t> </a:t>
            </a:r>
            <a:r>
              <a:rPr sz="1300" i="1" dirty="0">
                <a:solidFill>
                  <a:srgbClr val="000000"/>
                </a:solidFill>
                <a:latin typeface="GCINAM+Arial,Italic"/>
                <a:cs typeface="GCINAM+Arial,Italic"/>
              </a:rPr>
              <a:t>sumber</a:t>
            </a:r>
            <a:r>
              <a:rPr sz="1300" i="1" spc="250" dirty="0">
                <a:solidFill>
                  <a:srgbClr val="000000"/>
                </a:solidFill>
                <a:latin typeface="GCINAM+Arial,Italic"/>
                <a:cs typeface="GCINAM+Arial,Italic"/>
              </a:rPr>
              <a:t> </a:t>
            </a:r>
            <a:r>
              <a:rPr sz="1300" dirty="0">
                <a:solidFill>
                  <a:srgbClr val="000000"/>
                </a:solidFill>
                <a:latin typeface="PEELPA+Arial"/>
                <a:cs typeface="PEELPA+Arial"/>
              </a:rPr>
              <a:t>bergabung</a:t>
            </a:r>
            <a:r>
              <a:rPr sz="1300" spc="257" dirty="0">
                <a:solidFill>
                  <a:srgbClr val="000000"/>
                </a:solidFill>
                <a:latin typeface="PEELPA+Arial"/>
                <a:cs typeface="PEELPA+Arial"/>
              </a:rPr>
              <a:t> </a:t>
            </a:r>
            <a:r>
              <a:rPr sz="1300" dirty="0">
                <a:solidFill>
                  <a:srgbClr val="000000"/>
                </a:solidFill>
                <a:latin typeface="PEELPA+Arial"/>
                <a:cs typeface="PEELPA+Arial"/>
              </a:rPr>
              <a:t>bersama-</a:t>
            </a:r>
          </a:p>
          <a:p>
            <a:pPr marL="237719" marR="0">
              <a:lnSpc>
                <a:spcPts val="1461"/>
              </a:lnSpc>
              <a:spcBef>
                <a:spcPts val="50"/>
              </a:spcBef>
              <a:spcAft>
                <a:spcPts val="0"/>
              </a:spcAft>
            </a:pPr>
            <a:r>
              <a:rPr sz="1300" spc="18" dirty="0">
                <a:solidFill>
                  <a:srgbClr val="000000"/>
                </a:solidFill>
                <a:latin typeface="PEELPA+Arial"/>
                <a:cs typeface="PEELPA+Arial"/>
              </a:rPr>
              <a:t>sama</a:t>
            </a:r>
            <a:r>
              <a:rPr sz="1300" spc="-33" dirty="0">
                <a:solidFill>
                  <a:srgbClr val="000000"/>
                </a:solidFill>
                <a:latin typeface="PEELPA+Arial"/>
                <a:cs typeface="PEELPA+Arial"/>
              </a:rPr>
              <a:t> </a:t>
            </a:r>
            <a:r>
              <a:rPr sz="1300" dirty="0">
                <a:solidFill>
                  <a:srgbClr val="000000"/>
                </a:solidFill>
                <a:latin typeface="PEELPA+Arial"/>
                <a:cs typeface="PEELPA+Arial"/>
              </a:rPr>
              <a:t>menuju ke</a:t>
            </a:r>
            <a:r>
              <a:rPr sz="1300" spc="21" dirty="0">
                <a:solidFill>
                  <a:srgbClr val="000000"/>
                </a:solidFill>
                <a:latin typeface="PEELPA+Arial"/>
                <a:cs typeface="PEELPA+Arial"/>
              </a:rPr>
              <a:t> </a:t>
            </a:r>
            <a:r>
              <a:rPr sz="1300" i="1" dirty="0">
                <a:solidFill>
                  <a:srgbClr val="000000"/>
                </a:solidFill>
                <a:latin typeface="GCINAM+Arial,Italic"/>
                <a:cs typeface="GCINAM+Arial,Italic"/>
              </a:rPr>
              <a:t>tujuan</a:t>
            </a:r>
            <a:r>
              <a:rPr sz="1300" i="1" spc="-15" dirty="0">
                <a:solidFill>
                  <a:srgbClr val="000000"/>
                </a:solidFill>
                <a:latin typeface="GCINAM+Arial,Italic"/>
                <a:cs typeface="GCINAM+Arial,Italic"/>
              </a:rPr>
              <a:t> </a:t>
            </a:r>
            <a:r>
              <a:rPr sz="1300" i="1" spc="18" dirty="0">
                <a:solidFill>
                  <a:srgbClr val="000000"/>
                </a:solidFill>
                <a:latin typeface="GCINAM+Arial,Italic"/>
                <a:cs typeface="GCINAM+Arial,Italic"/>
              </a:rPr>
              <a:t>yang</a:t>
            </a:r>
            <a:r>
              <a:rPr sz="1300" i="1" spc="-34" dirty="0">
                <a:solidFill>
                  <a:srgbClr val="000000"/>
                </a:solidFill>
                <a:latin typeface="GCINAM+Arial,Italic"/>
                <a:cs typeface="GCINAM+Arial,Italic"/>
              </a:rPr>
              <a:t> </a:t>
            </a:r>
            <a:r>
              <a:rPr sz="1300" i="1" spc="10" dirty="0">
                <a:solidFill>
                  <a:srgbClr val="000000"/>
                </a:solidFill>
                <a:latin typeface="GCINAM+Arial,Italic"/>
                <a:cs typeface="GCINAM+Arial,Italic"/>
              </a:rPr>
              <a:t>sama</a:t>
            </a:r>
            <a:r>
              <a:rPr sz="1300" dirty="0">
                <a:solidFill>
                  <a:srgbClr val="000000"/>
                </a:solidFill>
                <a:latin typeface="PEELPA+Arial"/>
                <a:cs typeface="PEELPA+Arial"/>
              </a:rPr>
              <a:t>.</a:t>
            </a:r>
          </a:p>
        </p:txBody>
      </p:sp>
      <p:sp>
        <p:nvSpPr>
          <p:cNvPr id="18" name="object 18"/>
          <p:cNvSpPr txBox="1"/>
          <p:nvPr/>
        </p:nvSpPr>
        <p:spPr>
          <a:xfrm>
            <a:off x="2420111" y="4879059"/>
            <a:ext cx="741837" cy="35911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252"/>
              </a:lnSpc>
              <a:spcBef>
                <a:spcPts val="0"/>
              </a:spcBef>
              <a:spcAft>
                <a:spcPts val="0"/>
              </a:spcAft>
            </a:pPr>
            <a:r>
              <a:rPr sz="1050" dirty="0">
                <a:solidFill>
                  <a:srgbClr val="000000"/>
                </a:solidFill>
                <a:latin typeface="ETRWEW+Tahoma"/>
                <a:cs typeface="ETRWEW+Tahoma"/>
              </a:rPr>
              <a:t>Membuat</a:t>
            </a:r>
          </a:p>
        </p:txBody>
      </p:sp>
      <p:sp>
        <p:nvSpPr>
          <p:cNvPr id="19" name="object 19"/>
          <p:cNvSpPr txBox="1"/>
          <p:nvPr/>
        </p:nvSpPr>
        <p:spPr>
          <a:xfrm>
            <a:off x="2505443" y="5034507"/>
            <a:ext cx="568654" cy="35911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252"/>
              </a:lnSpc>
              <a:spcBef>
                <a:spcPts val="0"/>
              </a:spcBef>
              <a:spcAft>
                <a:spcPts val="0"/>
              </a:spcAft>
            </a:pPr>
            <a:r>
              <a:rPr sz="1050" dirty="0">
                <a:solidFill>
                  <a:srgbClr val="000000"/>
                </a:solidFill>
                <a:latin typeface="ETRWEW+Tahoma"/>
                <a:cs typeface="ETRWEW+Tahoma"/>
              </a:rPr>
              <a:t>Faktur</a:t>
            </a:r>
          </a:p>
        </p:txBody>
      </p:sp>
      <p:sp>
        <p:nvSpPr>
          <p:cNvPr id="20" name="object 20"/>
          <p:cNvSpPr txBox="1"/>
          <p:nvPr/>
        </p:nvSpPr>
        <p:spPr>
          <a:xfrm>
            <a:off x="3550752" y="5039657"/>
            <a:ext cx="625024" cy="37910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260"/>
              </a:lnSpc>
              <a:spcBef>
                <a:spcPts val="0"/>
              </a:spcBef>
              <a:spcAft>
                <a:spcPts val="0"/>
              </a:spcAft>
            </a:pPr>
            <a:r>
              <a:rPr sz="1150" dirty="0">
                <a:solidFill>
                  <a:srgbClr val="000000"/>
                </a:solidFill>
                <a:latin typeface="PEELPA+Arial"/>
                <a:cs typeface="PEELPA+Arial"/>
              </a:rPr>
              <a:t>Faktur</a:t>
            </a:r>
          </a:p>
        </p:txBody>
      </p:sp>
      <p:sp>
        <p:nvSpPr>
          <p:cNvPr id="21" name="object 21"/>
          <p:cNvSpPr txBox="1"/>
          <p:nvPr/>
        </p:nvSpPr>
        <p:spPr>
          <a:xfrm>
            <a:off x="4596384" y="5477211"/>
            <a:ext cx="880316" cy="39197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361"/>
              </a:lnSpc>
              <a:spcBef>
                <a:spcPts val="0"/>
              </a:spcBef>
              <a:spcAft>
                <a:spcPts val="0"/>
              </a:spcAft>
            </a:pPr>
            <a:r>
              <a:rPr sz="1150" dirty="0">
                <a:solidFill>
                  <a:srgbClr val="000000"/>
                </a:solidFill>
                <a:latin typeface="ETRWEW+Tahoma"/>
                <a:cs typeface="ETRWEW+Tahoma"/>
              </a:rPr>
              <a:t>Konsumen</a:t>
            </a:r>
          </a:p>
        </p:txBody>
      </p:sp>
      <p:sp>
        <p:nvSpPr>
          <p:cNvPr id="22" name="object 22"/>
          <p:cNvSpPr txBox="1"/>
          <p:nvPr/>
        </p:nvSpPr>
        <p:spPr>
          <a:xfrm>
            <a:off x="3318142" y="5530384"/>
            <a:ext cx="943614" cy="54673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260"/>
              </a:lnSpc>
              <a:spcBef>
                <a:spcPts val="0"/>
              </a:spcBef>
              <a:spcAft>
                <a:spcPts val="0"/>
              </a:spcAft>
            </a:pPr>
            <a:r>
              <a:rPr sz="1150" dirty="0">
                <a:solidFill>
                  <a:srgbClr val="000000"/>
                </a:solidFill>
                <a:latin typeface="PEELPA+Arial"/>
                <a:cs typeface="PEELPA+Arial"/>
              </a:rPr>
              <a:t>Slip</a:t>
            </a:r>
          </a:p>
          <a:p>
            <a:pPr marL="1600" marR="0">
              <a:lnSpc>
                <a:spcPts val="1260"/>
              </a:lnSpc>
              <a:spcBef>
                <a:spcPts val="59"/>
              </a:spcBef>
              <a:spcAft>
                <a:spcPts val="0"/>
              </a:spcAft>
            </a:pPr>
            <a:r>
              <a:rPr sz="1150" dirty="0">
                <a:solidFill>
                  <a:srgbClr val="000000"/>
                </a:solidFill>
                <a:latin typeface="PEELPA+Arial"/>
                <a:cs typeface="PEELPA+Arial"/>
              </a:rPr>
              <a:t>Pengiriman</a:t>
            </a:r>
          </a:p>
        </p:txBody>
      </p:sp>
      <p:sp>
        <p:nvSpPr>
          <p:cNvPr id="23" name="object 23"/>
          <p:cNvSpPr txBox="1"/>
          <p:nvPr/>
        </p:nvSpPr>
        <p:spPr>
          <a:xfrm>
            <a:off x="2420111" y="5921463"/>
            <a:ext cx="741837" cy="6791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252"/>
              </a:lnSpc>
              <a:spcBef>
                <a:spcPts val="0"/>
              </a:spcBef>
              <a:spcAft>
                <a:spcPts val="0"/>
              </a:spcAft>
            </a:pPr>
            <a:r>
              <a:rPr sz="1050" dirty="0">
                <a:solidFill>
                  <a:srgbClr val="000000"/>
                </a:solidFill>
                <a:latin typeface="ETRWEW+Tahoma"/>
                <a:cs typeface="ETRWEW+Tahoma"/>
              </a:rPr>
              <a:t>Membuat</a:t>
            </a:r>
          </a:p>
          <a:p>
            <a:pPr marL="167627" marR="0">
              <a:lnSpc>
                <a:spcPts val="1252"/>
              </a:lnSpc>
              <a:spcBef>
                <a:spcPts val="19"/>
              </a:spcBef>
              <a:spcAft>
                <a:spcPts val="0"/>
              </a:spcAft>
            </a:pPr>
            <a:r>
              <a:rPr sz="1050" dirty="0">
                <a:solidFill>
                  <a:srgbClr val="000000"/>
                </a:solidFill>
                <a:latin typeface="ETRWEW+Tahoma"/>
                <a:cs typeface="ETRWEW+Tahoma"/>
              </a:rPr>
              <a:t>Slip</a:t>
            </a:r>
          </a:p>
          <a:p>
            <a:pPr marL="18288" marR="0">
              <a:lnSpc>
                <a:spcPts val="1248"/>
              </a:lnSpc>
              <a:spcBef>
                <a:spcPts val="0"/>
              </a:spcBef>
              <a:spcAft>
                <a:spcPts val="0"/>
              </a:spcAft>
            </a:pPr>
            <a:r>
              <a:rPr sz="1050" dirty="0">
                <a:solidFill>
                  <a:srgbClr val="000000"/>
                </a:solidFill>
                <a:latin typeface="ETRWEW+Tahoma"/>
                <a:cs typeface="ETRWEW+Tahoma"/>
              </a:rPr>
              <a:t>Pengirim</a:t>
            </a:r>
          </a:p>
        </p:txBody>
      </p:sp>
      <p:sp>
        <p:nvSpPr>
          <p:cNvPr id="24" name="object 24"/>
          <p:cNvSpPr txBox="1"/>
          <p:nvPr/>
        </p:nvSpPr>
        <p:spPr>
          <a:xfrm>
            <a:off x="1402080" y="6765384"/>
            <a:ext cx="4711503" cy="81430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075931" marR="0">
              <a:lnSpc>
                <a:spcPts val="1461"/>
              </a:lnSpc>
              <a:spcBef>
                <a:spcPts val="0"/>
              </a:spcBef>
              <a:spcAft>
                <a:spcPts val="0"/>
              </a:spcAft>
            </a:pPr>
            <a:r>
              <a:rPr sz="1300" dirty="0">
                <a:solidFill>
                  <a:srgbClr val="000000"/>
                </a:solidFill>
                <a:latin typeface="PEELPA+Arial"/>
                <a:cs typeface="PEELPA+Arial"/>
              </a:rPr>
              <a:t>Gambar 5. Konsep</a:t>
            </a:r>
            <a:r>
              <a:rPr sz="1300" spc="21" dirty="0">
                <a:solidFill>
                  <a:srgbClr val="000000"/>
                </a:solidFill>
                <a:latin typeface="PEELPA+Arial"/>
                <a:cs typeface="PEELPA+Arial"/>
              </a:rPr>
              <a:t> </a:t>
            </a:r>
            <a:r>
              <a:rPr sz="1300" dirty="0">
                <a:solidFill>
                  <a:srgbClr val="000000"/>
                </a:solidFill>
                <a:latin typeface="PEELPA+Arial"/>
                <a:cs typeface="PEELPA+Arial"/>
              </a:rPr>
              <a:t>alur </a:t>
            </a:r>
            <a:r>
              <a:rPr sz="1300" spc="12" dirty="0">
                <a:solidFill>
                  <a:srgbClr val="000000"/>
                </a:solidFill>
                <a:latin typeface="PEELPA+Arial"/>
                <a:cs typeface="PEELPA+Arial"/>
              </a:rPr>
              <a:t>data</a:t>
            </a:r>
            <a:r>
              <a:rPr sz="1300" spc="-43" dirty="0">
                <a:solidFill>
                  <a:srgbClr val="000000"/>
                </a:solidFill>
                <a:latin typeface="PEELPA+Arial"/>
                <a:cs typeface="PEELPA+Arial"/>
              </a:rPr>
              <a:t> </a:t>
            </a:r>
            <a:r>
              <a:rPr sz="1300" dirty="0">
                <a:solidFill>
                  <a:srgbClr val="000000"/>
                </a:solidFill>
                <a:latin typeface="PEELPA+Arial"/>
                <a:cs typeface="PEELPA+Arial"/>
              </a:rPr>
              <a:t>mengumpul</a:t>
            </a:r>
          </a:p>
          <a:p>
            <a:pPr marL="0" marR="0">
              <a:lnSpc>
                <a:spcPts val="1461"/>
              </a:lnSpc>
              <a:spcBef>
                <a:spcPts val="1538"/>
              </a:spcBef>
              <a:spcAft>
                <a:spcPts val="0"/>
              </a:spcAft>
            </a:pPr>
            <a:r>
              <a:rPr sz="1300" b="1" dirty="0">
                <a:solidFill>
                  <a:srgbClr val="000000"/>
                </a:solidFill>
                <a:latin typeface="IBIDQC+Arial,Bold"/>
                <a:cs typeface="IBIDQC+Arial,Bold"/>
              </a:rPr>
              <a:t>4.</a:t>
            </a:r>
            <a:r>
              <a:rPr sz="1300" b="1" spc="219" dirty="0">
                <a:solidFill>
                  <a:srgbClr val="000000"/>
                </a:solidFill>
                <a:latin typeface="IBIDQC+Arial,Bold"/>
                <a:cs typeface="IBIDQC+Arial,Bold"/>
              </a:rPr>
              <a:t> </a:t>
            </a:r>
            <a:r>
              <a:rPr sz="1300" b="1" dirty="0">
                <a:solidFill>
                  <a:srgbClr val="000000"/>
                </a:solidFill>
                <a:latin typeface="IBIDQC+Arial,Bold"/>
                <a:cs typeface="IBIDQC+Arial,Bold"/>
              </a:rPr>
              <a:t>Konsep</a:t>
            </a:r>
            <a:r>
              <a:rPr sz="1300" b="1" spc="14" dirty="0">
                <a:solidFill>
                  <a:srgbClr val="000000"/>
                </a:solidFill>
                <a:latin typeface="IBIDQC+Arial,Bold"/>
                <a:cs typeface="IBIDQC+Arial,Bold"/>
              </a:rPr>
              <a:t> </a:t>
            </a:r>
            <a:r>
              <a:rPr sz="1300" b="1" dirty="0">
                <a:solidFill>
                  <a:srgbClr val="000000"/>
                </a:solidFill>
                <a:latin typeface="IBIDQC+Arial,Bold"/>
                <a:cs typeface="IBIDQC+Arial,Bold"/>
              </a:rPr>
              <a:t>Sumber</a:t>
            </a:r>
            <a:r>
              <a:rPr sz="1300" b="1" spc="-17" dirty="0">
                <a:solidFill>
                  <a:srgbClr val="000000"/>
                </a:solidFill>
                <a:latin typeface="IBIDQC+Arial,Bold"/>
                <a:cs typeface="IBIDQC+Arial,Bold"/>
              </a:rPr>
              <a:t> </a:t>
            </a:r>
            <a:r>
              <a:rPr sz="1300" b="1" dirty="0">
                <a:solidFill>
                  <a:srgbClr val="000000"/>
                </a:solidFill>
                <a:latin typeface="IBIDQC+Arial,Bold"/>
                <a:cs typeface="IBIDQC+Arial,Bold"/>
              </a:rPr>
              <a:t>atau</a:t>
            </a:r>
            <a:r>
              <a:rPr sz="1300" b="1" spc="-18" dirty="0">
                <a:solidFill>
                  <a:srgbClr val="000000"/>
                </a:solidFill>
                <a:latin typeface="IBIDQC+Arial,Bold"/>
                <a:cs typeface="IBIDQC+Arial,Bold"/>
              </a:rPr>
              <a:t> </a:t>
            </a:r>
            <a:r>
              <a:rPr sz="1300" b="1" spc="10" dirty="0">
                <a:solidFill>
                  <a:srgbClr val="000000"/>
                </a:solidFill>
                <a:latin typeface="IBIDQC+Arial,Bold"/>
                <a:cs typeface="IBIDQC+Arial,Bold"/>
              </a:rPr>
              <a:t>Tujuan</a:t>
            </a:r>
            <a:r>
              <a:rPr sz="1300" b="1" dirty="0">
                <a:solidFill>
                  <a:srgbClr val="000000"/>
                </a:solidFill>
                <a:latin typeface="IBIDQC+Arial,Bold"/>
                <a:cs typeface="IBIDQC+Arial,Bold"/>
              </a:rPr>
              <a:t> Alur Data</a:t>
            </a:r>
          </a:p>
        </p:txBody>
      </p:sp>
      <p:sp>
        <p:nvSpPr>
          <p:cNvPr id="25" name="object 25"/>
          <p:cNvSpPr txBox="1"/>
          <p:nvPr/>
        </p:nvSpPr>
        <p:spPr>
          <a:xfrm>
            <a:off x="1639811" y="7341443"/>
            <a:ext cx="5675421" cy="62836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461"/>
              </a:lnSpc>
              <a:spcBef>
                <a:spcPts val="0"/>
              </a:spcBef>
              <a:spcAft>
                <a:spcPts val="0"/>
              </a:spcAft>
            </a:pPr>
            <a:r>
              <a:rPr sz="1300" dirty="0">
                <a:solidFill>
                  <a:srgbClr val="000000"/>
                </a:solidFill>
                <a:latin typeface="PEELPA+Arial"/>
                <a:cs typeface="PEELPA+Arial"/>
              </a:rPr>
              <a:t>Semua</a:t>
            </a:r>
            <a:r>
              <a:rPr sz="1300" spc="492" dirty="0">
                <a:solidFill>
                  <a:srgbClr val="000000"/>
                </a:solidFill>
                <a:latin typeface="PEELPA+Arial"/>
                <a:cs typeface="PEELPA+Arial"/>
              </a:rPr>
              <a:t> </a:t>
            </a:r>
            <a:r>
              <a:rPr sz="1300" dirty="0">
                <a:solidFill>
                  <a:srgbClr val="000000"/>
                </a:solidFill>
                <a:latin typeface="PEELPA+Arial"/>
                <a:cs typeface="PEELPA+Arial"/>
              </a:rPr>
              <a:t>alur</a:t>
            </a:r>
            <a:r>
              <a:rPr sz="1300" spc="507" dirty="0">
                <a:solidFill>
                  <a:srgbClr val="000000"/>
                </a:solidFill>
                <a:latin typeface="PEELPA+Arial"/>
                <a:cs typeface="PEELPA+Arial"/>
              </a:rPr>
              <a:t> </a:t>
            </a:r>
            <a:r>
              <a:rPr sz="1300" dirty="0">
                <a:solidFill>
                  <a:srgbClr val="000000"/>
                </a:solidFill>
                <a:latin typeface="PEELPA+Arial"/>
                <a:cs typeface="PEELPA+Arial"/>
              </a:rPr>
              <a:t>data</a:t>
            </a:r>
            <a:r>
              <a:rPr sz="1300" spc="492" dirty="0">
                <a:solidFill>
                  <a:srgbClr val="000000"/>
                </a:solidFill>
                <a:latin typeface="PEELPA+Arial"/>
                <a:cs typeface="PEELPA+Arial"/>
              </a:rPr>
              <a:t> </a:t>
            </a:r>
            <a:r>
              <a:rPr sz="1300" dirty="0">
                <a:solidFill>
                  <a:srgbClr val="000000"/>
                </a:solidFill>
                <a:latin typeface="PEELPA+Arial"/>
                <a:cs typeface="PEELPA+Arial"/>
              </a:rPr>
              <a:t>harus</a:t>
            </a:r>
            <a:r>
              <a:rPr sz="1300" spc="501" dirty="0">
                <a:solidFill>
                  <a:srgbClr val="000000"/>
                </a:solidFill>
                <a:latin typeface="PEELPA+Arial"/>
                <a:cs typeface="PEELPA+Arial"/>
              </a:rPr>
              <a:t> </a:t>
            </a:r>
            <a:r>
              <a:rPr sz="1300" b="1" i="1" dirty="0">
                <a:solidFill>
                  <a:srgbClr val="000000"/>
                </a:solidFill>
                <a:latin typeface="SHRNGF+Arial,BoldItalic"/>
                <a:cs typeface="SHRNGF+Arial,BoldItalic"/>
              </a:rPr>
              <a:t>minimal</a:t>
            </a:r>
            <a:r>
              <a:rPr sz="1300" b="1" i="1" spc="461" dirty="0">
                <a:solidFill>
                  <a:srgbClr val="000000"/>
                </a:solidFill>
                <a:latin typeface="SHRNGF+Arial,BoldItalic"/>
                <a:cs typeface="SHRNGF+Arial,BoldItalic"/>
              </a:rPr>
              <a:t> </a:t>
            </a:r>
            <a:r>
              <a:rPr sz="1300" b="1" i="1" dirty="0">
                <a:solidFill>
                  <a:srgbClr val="000000"/>
                </a:solidFill>
                <a:latin typeface="SHRNGF+Arial,BoldItalic"/>
                <a:cs typeface="SHRNGF+Arial,BoldItalic"/>
              </a:rPr>
              <a:t>mengandung</a:t>
            </a:r>
            <a:r>
              <a:rPr sz="1300" b="1" i="1" spc="490" dirty="0">
                <a:solidFill>
                  <a:srgbClr val="000000"/>
                </a:solidFill>
                <a:latin typeface="SHRNGF+Arial,BoldItalic"/>
                <a:cs typeface="SHRNGF+Arial,BoldItalic"/>
              </a:rPr>
              <a:t> </a:t>
            </a:r>
            <a:r>
              <a:rPr sz="1300" b="1" i="1" dirty="0">
                <a:solidFill>
                  <a:srgbClr val="000000"/>
                </a:solidFill>
                <a:latin typeface="SHRNGF+Arial,BoldItalic"/>
                <a:cs typeface="SHRNGF+Arial,BoldItalic"/>
              </a:rPr>
              <a:t>satu</a:t>
            </a:r>
            <a:r>
              <a:rPr sz="1300" b="1" i="1" spc="509" dirty="0">
                <a:solidFill>
                  <a:srgbClr val="000000"/>
                </a:solidFill>
                <a:latin typeface="SHRNGF+Arial,BoldItalic"/>
                <a:cs typeface="SHRNGF+Arial,BoldItalic"/>
              </a:rPr>
              <a:t> </a:t>
            </a:r>
            <a:r>
              <a:rPr sz="1300" b="1" i="1" dirty="0">
                <a:solidFill>
                  <a:srgbClr val="000000"/>
                </a:solidFill>
                <a:latin typeface="SHRNGF+Arial,BoldItalic"/>
                <a:cs typeface="SHRNGF+Arial,BoldItalic"/>
              </a:rPr>
              <a:t>proses</a:t>
            </a:r>
            <a:r>
              <a:rPr sz="1300" dirty="0">
                <a:solidFill>
                  <a:srgbClr val="000000"/>
                </a:solidFill>
                <a:latin typeface="PEELPA+Arial"/>
                <a:cs typeface="PEELPA+Arial"/>
              </a:rPr>
              <a:t>.</a:t>
            </a:r>
          </a:p>
          <a:p>
            <a:pPr marL="0" marR="0">
              <a:lnSpc>
                <a:spcPts val="1461"/>
              </a:lnSpc>
              <a:spcBef>
                <a:spcPts val="74"/>
              </a:spcBef>
              <a:spcAft>
                <a:spcPts val="0"/>
              </a:spcAft>
            </a:pPr>
            <a:r>
              <a:rPr sz="1300" dirty="0">
                <a:solidFill>
                  <a:srgbClr val="000000"/>
                </a:solidFill>
                <a:latin typeface="PEELPA+Arial"/>
                <a:cs typeface="PEELPA+Arial"/>
              </a:rPr>
              <a:t>Maksud kalimat </a:t>
            </a:r>
            <a:r>
              <a:rPr sz="1300" spc="-10" dirty="0">
                <a:solidFill>
                  <a:srgbClr val="000000"/>
                </a:solidFill>
                <a:latin typeface="PEELPA+Arial"/>
                <a:cs typeface="PEELPA+Arial"/>
              </a:rPr>
              <a:t>ini</a:t>
            </a:r>
            <a:r>
              <a:rPr sz="1300" spc="15" dirty="0">
                <a:solidFill>
                  <a:srgbClr val="000000"/>
                </a:solidFill>
                <a:latin typeface="PEELPA+Arial"/>
                <a:cs typeface="PEELPA+Arial"/>
              </a:rPr>
              <a:t> </a:t>
            </a:r>
            <a:r>
              <a:rPr sz="1300" dirty="0">
                <a:solidFill>
                  <a:srgbClr val="000000"/>
                </a:solidFill>
                <a:latin typeface="PEELPA+Arial"/>
                <a:cs typeface="PEELPA+Arial"/>
              </a:rPr>
              <a:t>adalah</a:t>
            </a:r>
            <a:r>
              <a:rPr sz="1300" spc="18" dirty="0">
                <a:solidFill>
                  <a:srgbClr val="000000"/>
                </a:solidFill>
                <a:latin typeface="PEELPA+Arial"/>
                <a:cs typeface="PEELPA+Arial"/>
              </a:rPr>
              <a:t> </a:t>
            </a:r>
            <a:r>
              <a:rPr sz="1300" dirty="0">
                <a:solidFill>
                  <a:srgbClr val="000000"/>
                </a:solidFill>
                <a:latin typeface="PEELPA+Arial"/>
                <a:cs typeface="PEELPA+Arial"/>
              </a:rPr>
              <a:t>:</a:t>
            </a:r>
          </a:p>
        </p:txBody>
      </p:sp>
      <p:sp>
        <p:nvSpPr>
          <p:cNvPr id="26" name="object 26"/>
          <p:cNvSpPr txBox="1"/>
          <p:nvPr/>
        </p:nvSpPr>
        <p:spPr>
          <a:xfrm>
            <a:off x="1639759" y="7790922"/>
            <a:ext cx="227182" cy="101585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51" marR="0">
              <a:lnSpc>
                <a:spcPts val="826"/>
              </a:lnSpc>
              <a:spcBef>
                <a:spcPts val="0"/>
              </a:spcBef>
              <a:spcAft>
                <a:spcPts val="0"/>
              </a:spcAft>
            </a:pPr>
            <a:r>
              <a:rPr sz="750" dirty="0">
                <a:solidFill>
                  <a:srgbClr val="000000"/>
                </a:solidFill>
                <a:latin typeface="RBIVRH+Wingdings"/>
                <a:cs typeface="RBIVRH+Wingdings"/>
              </a:rPr>
              <a:t>q</a:t>
            </a:r>
          </a:p>
          <a:p>
            <a:pPr marL="12" marR="0">
              <a:lnSpc>
                <a:spcPts val="826"/>
              </a:lnSpc>
              <a:spcBef>
                <a:spcPts val="2197"/>
              </a:spcBef>
              <a:spcAft>
                <a:spcPts val="0"/>
              </a:spcAft>
            </a:pPr>
            <a:r>
              <a:rPr sz="750" dirty="0">
                <a:solidFill>
                  <a:srgbClr val="000000"/>
                </a:solidFill>
                <a:latin typeface="RBIVRH+Wingdings"/>
                <a:cs typeface="RBIVRH+Wingdings"/>
              </a:rPr>
              <a:t>q</a:t>
            </a:r>
          </a:p>
          <a:p>
            <a:pPr marL="0" marR="0">
              <a:lnSpc>
                <a:spcPts val="826"/>
              </a:lnSpc>
              <a:spcBef>
                <a:spcPts val="2197"/>
              </a:spcBef>
              <a:spcAft>
                <a:spcPts val="0"/>
              </a:spcAft>
            </a:pPr>
            <a:r>
              <a:rPr sz="750" dirty="0">
                <a:solidFill>
                  <a:srgbClr val="000000"/>
                </a:solidFill>
                <a:latin typeface="RBIVRH+Wingdings"/>
                <a:cs typeface="RBIVRH+Wingdings"/>
              </a:rPr>
              <a:t>q</a:t>
            </a:r>
          </a:p>
        </p:txBody>
      </p:sp>
      <p:sp>
        <p:nvSpPr>
          <p:cNvPr id="27" name="object 27"/>
          <p:cNvSpPr txBox="1"/>
          <p:nvPr/>
        </p:nvSpPr>
        <p:spPr>
          <a:xfrm>
            <a:off x="1856155" y="7725478"/>
            <a:ext cx="5425300" cy="13933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51" marR="0">
              <a:lnSpc>
                <a:spcPts val="1461"/>
              </a:lnSpc>
              <a:spcBef>
                <a:spcPts val="0"/>
              </a:spcBef>
              <a:spcAft>
                <a:spcPts val="0"/>
              </a:spcAft>
            </a:pPr>
            <a:r>
              <a:rPr sz="1300" dirty="0">
                <a:solidFill>
                  <a:srgbClr val="000000"/>
                </a:solidFill>
                <a:latin typeface="PEELPA+Arial"/>
                <a:cs typeface="PEELPA+Arial"/>
              </a:rPr>
              <a:t>Suatu</a:t>
            </a:r>
            <a:r>
              <a:rPr sz="1300" spc="298" dirty="0">
                <a:solidFill>
                  <a:srgbClr val="000000"/>
                </a:solidFill>
                <a:latin typeface="PEELPA+Arial"/>
                <a:cs typeface="PEELPA+Arial"/>
              </a:rPr>
              <a:t> </a:t>
            </a:r>
            <a:r>
              <a:rPr sz="1300" dirty="0">
                <a:solidFill>
                  <a:srgbClr val="000000"/>
                </a:solidFill>
                <a:latin typeface="PEELPA+Arial"/>
                <a:cs typeface="PEELPA+Arial"/>
              </a:rPr>
              <a:t>alur</a:t>
            </a:r>
            <a:r>
              <a:rPr sz="1300" spc="290" dirty="0">
                <a:solidFill>
                  <a:srgbClr val="000000"/>
                </a:solidFill>
                <a:latin typeface="PEELPA+Arial"/>
                <a:cs typeface="PEELPA+Arial"/>
              </a:rPr>
              <a:t> </a:t>
            </a:r>
            <a:r>
              <a:rPr sz="1300" spc="10" dirty="0">
                <a:solidFill>
                  <a:srgbClr val="000000"/>
                </a:solidFill>
                <a:latin typeface="PEELPA+Arial"/>
                <a:cs typeface="PEELPA+Arial"/>
              </a:rPr>
              <a:t>data</a:t>
            </a:r>
            <a:r>
              <a:rPr sz="1300" spc="268" dirty="0">
                <a:solidFill>
                  <a:srgbClr val="000000"/>
                </a:solidFill>
                <a:latin typeface="PEELPA+Arial"/>
                <a:cs typeface="PEELPA+Arial"/>
              </a:rPr>
              <a:t> </a:t>
            </a:r>
            <a:r>
              <a:rPr sz="1300" dirty="0">
                <a:solidFill>
                  <a:srgbClr val="000000"/>
                </a:solidFill>
                <a:latin typeface="PEELPA+Arial"/>
                <a:cs typeface="PEELPA+Arial"/>
              </a:rPr>
              <a:t>dihasilkan</a:t>
            </a:r>
            <a:r>
              <a:rPr sz="1300" spc="316" dirty="0">
                <a:solidFill>
                  <a:srgbClr val="000000"/>
                </a:solidFill>
                <a:latin typeface="PEELPA+Arial"/>
                <a:cs typeface="PEELPA+Arial"/>
              </a:rPr>
              <a:t> </a:t>
            </a:r>
            <a:r>
              <a:rPr sz="1300" dirty="0">
                <a:solidFill>
                  <a:srgbClr val="000000"/>
                </a:solidFill>
                <a:latin typeface="PEELPA+Arial"/>
                <a:cs typeface="PEELPA+Arial"/>
              </a:rPr>
              <a:t>dari</a:t>
            </a:r>
            <a:r>
              <a:rPr sz="1300" spc="255" dirty="0">
                <a:solidFill>
                  <a:srgbClr val="000000"/>
                </a:solidFill>
                <a:latin typeface="PEELPA+Arial"/>
                <a:cs typeface="PEELPA+Arial"/>
              </a:rPr>
              <a:t> </a:t>
            </a:r>
            <a:r>
              <a:rPr sz="1300" spc="15" dirty="0">
                <a:solidFill>
                  <a:srgbClr val="000000"/>
                </a:solidFill>
                <a:latin typeface="PEELPA+Arial"/>
                <a:cs typeface="PEELPA+Arial"/>
              </a:rPr>
              <a:t>suatu</a:t>
            </a:r>
            <a:r>
              <a:rPr sz="1300" spc="249" dirty="0">
                <a:solidFill>
                  <a:srgbClr val="000000"/>
                </a:solidFill>
                <a:latin typeface="PEELPA+Arial"/>
                <a:cs typeface="PEELPA+Arial"/>
              </a:rPr>
              <a:t> </a:t>
            </a:r>
            <a:r>
              <a:rPr sz="1300" i="1" dirty="0">
                <a:solidFill>
                  <a:srgbClr val="000000"/>
                </a:solidFill>
                <a:latin typeface="GCINAM+Arial,Italic"/>
                <a:cs typeface="GCINAM+Arial,Italic"/>
              </a:rPr>
              <a:t>proses</a:t>
            </a:r>
            <a:r>
              <a:rPr sz="1300" i="1" spc="301" dirty="0">
                <a:solidFill>
                  <a:srgbClr val="000000"/>
                </a:solidFill>
                <a:latin typeface="GCINAM+Arial,Italic"/>
                <a:cs typeface="GCINAM+Arial,Italic"/>
              </a:rPr>
              <a:t> </a:t>
            </a:r>
            <a:r>
              <a:rPr sz="1300" dirty="0">
                <a:solidFill>
                  <a:srgbClr val="000000"/>
                </a:solidFill>
                <a:latin typeface="PEELPA+Arial"/>
                <a:cs typeface="PEELPA+Arial"/>
              </a:rPr>
              <a:t>dan</a:t>
            </a:r>
            <a:r>
              <a:rPr sz="1300" spc="265" dirty="0">
                <a:solidFill>
                  <a:srgbClr val="000000"/>
                </a:solidFill>
                <a:latin typeface="PEELPA+Arial"/>
                <a:cs typeface="PEELPA+Arial"/>
              </a:rPr>
              <a:t> </a:t>
            </a:r>
            <a:r>
              <a:rPr sz="1300" spc="10" dirty="0">
                <a:solidFill>
                  <a:srgbClr val="000000"/>
                </a:solidFill>
                <a:latin typeface="PEELPA+Arial"/>
                <a:cs typeface="PEELPA+Arial"/>
              </a:rPr>
              <a:t>menuju</a:t>
            </a:r>
            <a:r>
              <a:rPr sz="1300" spc="256" dirty="0">
                <a:solidFill>
                  <a:srgbClr val="000000"/>
                </a:solidFill>
                <a:latin typeface="PEELPA+Arial"/>
                <a:cs typeface="PEELPA+Arial"/>
              </a:rPr>
              <a:t> </a:t>
            </a:r>
            <a:r>
              <a:rPr sz="1300" dirty="0">
                <a:solidFill>
                  <a:srgbClr val="000000"/>
                </a:solidFill>
                <a:latin typeface="PEELPA+Arial"/>
                <a:cs typeface="PEELPA+Arial"/>
              </a:rPr>
              <a:t>ke</a:t>
            </a:r>
          </a:p>
          <a:p>
            <a:pPr marL="51" marR="0">
              <a:lnSpc>
                <a:spcPts val="1461"/>
              </a:lnSpc>
              <a:spcBef>
                <a:spcPts val="50"/>
              </a:spcBef>
              <a:spcAft>
                <a:spcPts val="0"/>
              </a:spcAft>
            </a:pPr>
            <a:r>
              <a:rPr sz="1300" i="1" dirty="0">
                <a:solidFill>
                  <a:srgbClr val="000000"/>
                </a:solidFill>
                <a:latin typeface="GCINAM+Arial,Italic"/>
                <a:cs typeface="GCINAM+Arial,Italic"/>
              </a:rPr>
              <a:t>suatu</a:t>
            </a:r>
            <a:r>
              <a:rPr sz="1300" i="1" spc="-28" dirty="0">
                <a:solidFill>
                  <a:srgbClr val="000000"/>
                </a:solidFill>
                <a:latin typeface="GCINAM+Arial,Italic"/>
                <a:cs typeface="GCINAM+Arial,Italic"/>
              </a:rPr>
              <a:t> </a:t>
            </a:r>
            <a:r>
              <a:rPr sz="1300" i="1" dirty="0">
                <a:solidFill>
                  <a:srgbClr val="000000"/>
                </a:solidFill>
                <a:latin typeface="GCINAM+Arial,Italic"/>
                <a:cs typeface="GCINAM+Arial,Italic"/>
              </a:rPr>
              <a:t>data</a:t>
            </a:r>
            <a:r>
              <a:rPr sz="1300" i="1" spc="10" dirty="0">
                <a:solidFill>
                  <a:srgbClr val="000000"/>
                </a:solidFill>
                <a:latin typeface="GCINAM+Arial,Italic"/>
                <a:cs typeface="GCINAM+Arial,Italic"/>
              </a:rPr>
              <a:t> </a:t>
            </a:r>
            <a:r>
              <a:rPr sz="1300" i="1" dirty="0">
                <a:solidFill>
                  <a:srgbClr val="000000"/>
                </a:solidFill>
                <a:latin typeface="GCINAM+Arial,Italic"/>
                <a:cs typeface="GCINAM+Arial,Italic"/>
              </a:rPr>
              <a:t>store </a:t>
            </a:r>
            <a:r>
              <a:rPr sz="1300" dirty="0">
                <a:solidFill>
                  <a:srgbClr val="000000"/>
                </a:solidFill>
                <a:latin typeface="PEELPA+Arial"/>
                <a:cs typeface="PEELPA+Arial"/>
              </a:rPr>
              <a:t>dan/atau</a:t>
            </a:r>
            <a:r>
              <a:rPr sz="1300" spc="20" dirty="0">
                <a:solidFill>
                  <a:srgbClr val="000000"/>
                </a:solidFill>
                <a:latin typeface="PEELPA+Arial"/>
                <a:cs typeface="PEELPA+Arial"/>
              </a:rPr>
              <a:t> </a:t>
            </a:r>
            <a:r>
              <a:rPr sz="1300" i="1" dirty="0">
                <a:solidFill>
                  <a:srgbClr val="000000"/>
                </a:solidFill>
                <a:latin typeface="GCINAM+Arial,Italic"/>
                <a:cs typeface="GCINAM+Arial,Italic"/>
              </a:rPr>
              <a:t>terminator</a:t>
            </a:r>
            <a:r>
              <a:rPr sz="1300" i="1" spc="-15" dirty="0">
                <a:solidFill>
                  <a:srgbClr val="000000"/>
                </a:solidFill>
                <a:latin typeface="GCINAM+Arial,Italic"/>
                <a:cs typeface="GCINAM+Arial,Italic"/>
              </a:rPr>
              <a:t> </a:t>
            </a:r>
            <a:r>
              <a:rPr sz="1300" spc="-28" dirty="0">
                <a:solidFill>
                  <a:srgbClr val="000000"/>
                </a:solidFill>
                <a:latin typeface="PEELPA+Arial"/>
                <a:cs typeface="PEELPA+Arial"/>
              </a:rPr>
              <a:t>(</a:t>
            </a:r>
            <a:r>
              <a:rPr sz="1300" i="1" spc="10" dirty="0">
                <a:solidFill>
                  <a:srgbClr val="000000"/>
                </a:solidFill>
                <a:latin typeface="GCINAM+Arial,Italic"/>
                <a:cs typeface="GCINAM+Arial,Italic"/>
              </a:rPr>
              <a:t>lihat</a:t>
            </a:r>
            <a:r>
              <a:rPr sz="1300" i="1" dirty="0">
                <a:solidFill>
                  <a:srgbClr val="000000"/>
                </a:solidFill>
                <a:latin typeface="GCINAM+Arial,Italic"/>
                <a:cs typeface="GCINAM+Arial,Italic"/>
              </a:rPr>
              <a:t> gambar 6</a:t>
            </a:r>
            <a:r>
              <a:rPr sz="1300" i="1" spc="15" dirty="0">
                <a:solidFill>
                  <a:srgbClr val="000000"/>
                </a:solidFill>
                <a:latin typeface="GCINAM+Arial,Italic"/>
                <a:cs typeface="GCINAM+Arial,Italic"/>
              </a:rPr>
              <a:t> </a:t>
            </a:r>
            <a:r>
              <a:rPr sz="1300" i="1" dirty="0">
                <a:solidFill>
                  <a:srgbClr val="000000"/>
                </a:solidFill>
                <a:latin typeface="GCINAM+Arial,Italic"/>
                <a:cs typeface="GCINAM+Arial,Italic"/>
              </a:rPr>
              <a:t>(a)</a:t>
            </a:r>
            <a:r>
              <a:rPr sz="1300" dirty="0">
                <a:solidFill>
                  <a:srgbClr val="000000"/>
                </a:solidFill>
                <a:latin typeface="PEELPA+Arial"/>
                <a:cs typeface="PEELPA+Arial"/>
              </a:rPr>
              <a:t>).</a:t>
            </a:r>
          </a:p>
          <a:p>
            <a:pPr marL="12" marR="0">
              <a:lnSpc>
                <a:spcPts val="1461"/>
              </a:lnSpc>
              <a:spcBef>
                <a:spcPts val="50"/>
              </a:spcBef>
              <a:spcAft>
                <a:spcPts val="0"/>
              </a:spcAft>
            </a:pPr>
            <a:r>
              <a:rPr sz="1300" dirty="0">
                <a:solidFill>
                  <a:srgbClr val="000000"/>
                </a:solidFill>
                <a:latin typeface="PEELPA+Arial"/>
                <a:cs typeface="PEELPA+Arial"/>
              </a:rPr>
              <a:t>Sutu</a:t>
            </a:r>
            <a:r>
              <a:rPr sz="1300" spc="605" dirty="0">
                <a:solidFill>
                  <a:srgbClr val="000000"/>
                </a:solidFill>
                <a:latin typeface="PEELPA+Arial"/>
                <a:cs typeface="PEELPA+Arial"/>
              </a:rPr>
              <a:t> </a:t>
            </a:r>
            <a:r>
              <a:rPr sz="1300" dirty="0">
                <a:solidFill>
                  <a:srgbClr val="000000"/>
                </a:solidFill>
                <a:latin typeface="PEELPA+Arial"/>
                <a:cs typeface="PEELPA+Arial"/>
              </a:rPr>
              <a:t>alur</a:t>
            </a:r>
            <a:r>
              <a:rPr sz="1300" spc="617" dirty="0">
                <a:solidFill>
                  <a:srgbClr val="000000"/>
                </a:solidFill>
                <a:latin typeface="PEELPA+Arial"/>
                <a:cs typeface="PEELPA+Arial"/>
              </a:rPr>
              <a:t> </a:t>
            </a:r>
            <a:r>
              <a:rPr sz="1300" dirty="0">
                <a:solidFill>
                  <a:srgbClr val="000000"/>
                </a:solidFill>
                <a:latin typeface="PEELPA+Arial"/>
                <a:cs typeface="PEELPA+Arial"/>
              </a:rPr>
              <a:t>data</a:t>
            </a:r>
            <a:r>
              <a:rPr sz="1300" spc="613" dirty="0">
                <a:solidFill>
                  <a:srgbClr val="000000"/>
                </a:solidFill>
                <a:latin typeface="PEELPA+Arial"/>
                <a:cs typeface="PEELPA+Arial"/>
              </a:rPr>
              <a:t> </a:t>
            </a:r>
            <a:r>
              <a:rPr sz="1300" dirty="0">
                <a:solidFill>
                  <a:srgbClr val="000000"/>
                </a:solidFill>
                <a:latin typeface="PEELPA+Arial"/>
                <a:cs typeface="PEELPA+Arial"/>
              </a:rPr>
              <a:t>dihasilkan</a:t>
            </a:r>
            <a:r>
              <a:rPr sz="1300" spc="609" dirty="0">
                <a:solidFill>
                  <a:srgbClr val="000000"/>
                </a:solidFill>
                <a:latin typeface="PEELPA+Arial"/>
                <a:cs typeface="PEELPA+Arial"/>
              </a:rPr>
              <a:t> </a:t>
            </a:r>
            <a:r>
              <a:rPr sz="1300" dirty="0">
                <a:solidFill>
                  <a:srgbClr val="000000"/>
                </a:solidFill>
                <a:latin typeface="PEELPA+Arial"/>
                <a:cs typeface="PEELPA+Arial"/>
              </a:rPr>
              <a:t>dari</a:t>
            </a:r>
            <a:r>
              <a:rPr sz="1300" spc="582" dirty="0">
                <a:solidFill>
                  <a:srgbClr val="000000"/>
                </a:solidFill>
                <a:latin typeface="PEELPA+Arial"/>
                <a:cs typeface="PEELPA+Arial"/>
              </a:rPr>
              <a:t> </a:t>
            </a:r>
            <a:r>
              <a:rPr sz="1300" dirty="0">
                <a:solidFill>
                  <a:srgbClr val="000000"/>
                </a:solidFill>
                <a:latin typeface="PEELPA+Arial"/>
                <a:cs typeface="PEELPA+Arial"/>
              </a:rPr>
              <a:t>suatu</a:t>
            </a:r>
            <a:r>
              <a:rPr sz="1300" spc="630" dirty="0">
                <a:solidFill>
                  <a:srgbClr val="000000"/>
                </a:solidFill>
                <a:latin typeface="PEELPA+Arial"/>
                <a:cs typeface="PEELPA+Arial"/>
              </a:rPr>
              <a:t> </a:t>
            </a:r>
            <a:r>
              <a:rPr sz="1300" i="1" dirty="0">
                <a:solidFill>
                  <a:srgbClr val="000000"/>
                </a:solidFill>
                <a:latin typeface="GCINAM+Arial,Italic"/>
                <a:cs typeface="GCINAM+Arial,Italic"/>
              </a:rPr>
              <a:t>data</a:t>
            </a:r>
            <a:r>
              <a:rPr sz="1300" i="1" spc="613" dirty="0">
                <a:solidFill>
                  <a:srgbClr val="000000"/>
                </a:solidFill>
                <a:latin typeface="GCINAM+Arial,Italic"/>
                <a:cs typeface="GCINAM+Arial,Italic"/>
              </a:rPr>
              <a:t> </a:t>
            </a:r>
            <a:r>
              <a:rPr sz="1300" i="1" dirty="0">
                <a:solidFill>
                  <a:srgbClr val="000000"/>
                </a:solidFill>
                <a:latin typeface="GCINAM+Arial,Italic"/>
                <a:cs typeface="GCINAM+Arial,Italic"/>
              </a:rPr>
              <a:t>store</a:t>
            </a:r>
            <a:r>
              <a:rPr sz="1300" i="1" spc="638" dirty="0">
                <a:solidFill>
                  <a:srgbClr val="000000"/>
                </a:solidFill>
                <a:latin typeface="GCINAM+Arial,Italic"/>
                <a:cs typeface="GCINAM+Arial,Italic"/>
              </a:rPr>
              <a:t> </a:t>
            </a:r>
            <a:r>
              <a:rPr sz="1300" dirty="0">
                <a:solidFill>
                  <a:srgbClr val="000000"/>
                </a:solidFill>
                <a:latin typeface="PEELPA+Arial"/>
                <a:cs typeface="PEELPA+Arial"/>
              </a:rPr>
              <a:t>dan/atau</a:t>
            </a:r>
          </a:p>
          <a:p>
            <a:pPr marL="12" marR="0">
              <a:lnSpc>
                <a:spcPts val="1461"/>
              </a:lnSpc>
              <a:spcBef>
                <a:spcPts val="50"/>
              </a:spcBef>
              <a:spcAft>
                <a:spcPts val="0"/>
              </a:spcAft>
            </a:pPr>
            <a:r>
              <a:rPr sz="1300" i="1" dirty="0">
                <a:solidFill>
                  <a:srgbClr val="000000"/>
                </a:solidFill>
                <a:latin typeface="GCINAM+Arial,Italic"/>
                <a:cs typeface="GCINAM+Arial,Italic"/>
              </a:rPr>
              <a:t>terminator </a:t>
            </a:r>
            <a:r>
              <a:rPr sz="1300" dirty="0">
                <a:solidFill>
                  <a:srgbClr val="000000"/>
                </a:solidFill>
                <a:latin typeface="PEELPA+Arial"/>
                <a:cs typeface="PEELPA+Arial"/>
              </a:rPr>
              <a:t>dan menuju</a:t>
            </a:r>
            <a:r>
              <a:rPr sz="1300" spc="-20" dirty="0">
                <a:solidFill>
                  <a:srgbClr val="000000"/>
                </a:solidFill>
                <a:latin typeface="PEELPA+Arial"/>
                <a:cs typeface="PEELPA+Arial"/>
              </a:rPr>
              <a:t> </a:t>
            </a:r>
            <a:r>
              <a:rPr sz="1300" dirty="0">
                <a:solidFill>
                  <a:srgbClr val="000000"/>
                </a:solidFill>
                <a:latin typeface="PEELPA+Arial"/>
                <a:cs typeface="PEELPA+Arial"/>
              </a:rPr>
              <a:t>ke suatu </a:t>
            </a:r>
            <a:r>
              <a:rPr sz="1300" i="1" dirty="0">
                <a:solidFill>
                  <a:srgbClr val="000000"/>
                </a:solidFill>
                <a:latin typeface="GCINAM+Arial,Italic"/>
                <a:cs typeface="GCINAM+Arial,Italic"/>
              </a:rPr>
              <a:t>proses</a:t>
            </a:r>
            <a:r>
              <a:rPr sz="1300" i="1" spc="-10" dirty="0">
                <a:solidFill>
                  <a:srgbClr val="000000"/>
                </a:solidFill>
                <a:latin typeface="GCINAM+Arial,Italic"/>
                <a:cs typeface="GCINAM+Arial,Italic"/>
              </a:rPr>
              <a:t> </a:t>
            </a:r>
            <a:r>
              <a:rPr sz="1300" dirty="0">
                <a:solidFill>
                  <a:srgbClr val="000000"/>
                </a:solidFill>
                <a:latin typeface="PEELPA+Arial"/>
                <a:cs typeface="PEELPA+Arial"/>
              </a:rPr>
              <a:t>(</a:t>
            </a:r>
            <a:r>
              <a:rPr sz="1300" i="1" spc="10" dirty="0">
                <a:solidFill>
                  <a:srgbClr val="000000"/>
                </a:solidFill>
                <a:latin typeface="GCINAM+Arial,Italic"/>
                <a:cs typeface="GCINAM+Arial,Italic"/>
              </a:rPr>
              <a:t>lihat</a:t>
            </a:r>
            <a:r>
              <a:rPr sz="1300" i="1" dirty="0">
                <a:solidFill>
                  <a:srgbClr val="000000"/>
                </a:solidFill>
                <a:latin typeface="GCINAM+Arial,Italic"/>
                <a:cs typeface="GCINAM+Arial,Italic"/>
              </a:rPr>
              <a:t> gambar 6</a:t>
            </a:r>
            <a:r>
              <a:rPr sz="1300" i="1" spc="15" dirty="0">
                <a:solidFill>
                  <a:srgbClr val="000000"/>
                </a:solidFill>
                <a:latin typeface="GCINAM+Arial,Italic"/>
                <a:cs typeface="GCINAM+Arial,Italic"/>
              </a:rPr>
              <a:t> </a:t>
            </a:r>
            <a:r>
              <a:rPr sz="1300" i="1" dirty="0">
                <a:solidFill>
                  <a:srgbClr val="000000"/>
                </a:solidFill>
                <a:latin typeface="GCINAM+Arial,Italic"/>
                <a:cs typeface="GCINAM+Arial,Italic"/>
              </a:rPr>
              <a:t>(b)</a:t>
            </a:r>
            <a:r>
              <a:rPr sz="1300" dirty="0">
                <a:solidFill>
                  <a:srgbClr val="000000"/>
                </a:solidFill>
                <a:latin typeface="PEELPA+Arial"/>
                <a:cs typeface="PEELPA+Arial"/>
              </a:rPr>
              <a:t>).</a:t>
            </a:r>
          </a:p>
          <a:p>
            <a:pPr marL="0" marR="0">
              <a:lnSpc>
                <a:spcPts val="1461"/>
              </a:lnSpc>
              <a:spcBef>
                <a:spcPts val="50"/>
              </a:spcBef>
              <a:spcAft>
                <a:spcPts val="0"/>
              </a:spcAft>
            </a:pPr>
            <a:r>
              <a:rPr sz="1300" dirty="0">
                <a:solidFill>
                  <a:srgbClr val="000000"/>
                </a:solidFill>
                <a:latin typeface="PEELPA+Arial"/>
                <a:cs typeface="PEELPA+Arial"/>
              </a:rPr>
              <a:t>Suatu</a:t>
            </a:r>
            <a:r>
              <a:rPr sz="1300" spc="298" dirty="0">
                <a:solidFill>
                  <a:srgbClr val="000000"/>
                </a:solidFill>
                <a:latin typeface="PEELPA+Arial"/>
                <a:cs typeface="PEELPA+Arial"/>
              </a:rPr>
              <a:t> </a:t>
            </a:r>
            <a:r>
              <a:rPr sz="1300" dirty="0">
                <a:solidFill>
                  <a:srgbClr val="000000"/>
                </a:solidFill>
                <a:latin typeface="PEELPA+Arial"/>
                <a:cs typeface="PEELPA+Arial"/>
              </a:rPr>
              <a:t>alur</a:t>
            </a:r>
            <a:r>
              <a:rPr sz="1300" spc="290" dirty="0">
                <a:solidFill>
                  <a:srgbClr val="000000"/>
                </a:solidFill>
                <a:latin typeface="PEELPA+Arial"/>
                <a:cs typeface="PEELPA+Arial"/>
              </a:rPr>
              <a:t> </a:t>
            </a:r>
            <a:r>
              <a:rPr sz="1300" spc="10" dirty="0">
                <a:solidFill>
                  <a:srgbClr val="000000"/>
                </a:solidFill>
                <a:latin typeface="PEELPA+Arial"/>
                <a:cs typeface="PEELPA+Arial"/>
              </a:rPr>
              <a:t>data</a:t>
            </a:r>
            <a:r>
              <a:rPr sz="1300" spc="268" dirty="0">
                <a:solidFill>
                  <a:srgbClr val="000000"/>
                </a:solidFill>
                <a:latin typeface="PEELPA+Arial"/>
                <a:cs typeface="PEELPA+Arial"/>
              </a:rPr>
              <a:t> </a:t>
            </a:r>
            <a:r>
              <a:rPr sz="1300" dirty="0">
                <a:solidFill>
                  <a:srgbClr val="000000"/>
                </a:solidFill>
                <a:latin typeface="PEELPA+Arial"/>
                <a:cs typeface="PEELPA+Arial"/>
              </a:rPr>
              <a:t>dihasilkan</a:t>
            </a:r>
            <a:r>
              <a:rPr sz="1300" spc="316" dirty="0">
                <a:solidFill>
                  <a:srgbClr val="000000"/>
                </a:solidFill>
                <a:latin typeface="PEELPA+Arial"/>
                <a:cs typeface="PEELPA+Arial"/>
              </a:rPr>
              <a:t> </a:t>
            </a:r>
            <a:r>
              <a:rPr sz="1300" dirty="0">
                <a:solidFill>
                  <a:srgbClr val="000000"/>
                </a:solidFill>
                <a:latin typeface="PEELPA+Arial"/>
                <a:cs typeface="PEELPA+Arial"/>
              </a:rPr>
              <a:t>dari</a:t>
            </a:r>
            <a:r>
              <a:rPr sz="1300" spc="255" dirty="0">
                <a:solidFill>
                  <a:srgbClr val="000000"/>
                </a:solidFill>
                <a:latin typeface="PEELPA+Arial"/>
                <a:cs typeface="PEELPA+Arial"/>
              </a:rPr>
              <a:t> </a:t>
            </a:r>
            <a:r>
              <a:rPr sz="1300" spc="15" dirty="0">
                <a:solidFill>
                  <a:srgbClr val="000000"/>
                </a:solidFill>
                <a:latin typeface="PEELPA+Arial"/>
                <a:cs typeface="PEELPA+Arial"/>
              </a:rPr>
              <a:t>suatu</a:t>
            </a:r>
            <a:r>
              <a:rPr sz="1300" spc="249" dirty="0">
                <a:solidFill>
                  <a:srgbClr val="000000"/>
                </a:solidFill>
                <a:latin typeface="PEELPA+Arial"/>
                <a:cs typeface="PEELPA+Arial"/>
              </a:rPr>
              <a:t> </a:t>
            </a:r>
            <a:r>
              <a:rPr sz="1300" i="1" dirty="0">
                <a:solidFill>
                  <a:srgbClr val="000000"/>
                </a:solidFill>
                <a:latin typeface="GCINAM+Arial,Italic"/>
                <a:cs typeface="GCINAM+Arial,Italic"/>
              </a:rPr>
              <a:t>proses</a:t>
            </a:r>
            <a:r>
              <a:rPr sz="1300" i="1" spc="301" dirty="0">
                <a:solidFill>
                  <a:srgbClr val="000000"/>
                </a:solidFill>
                <a:latin typeface="GCINAM+Arial,Italic"/>
                <a:cs typeface="GCINAM+Arial,Italic"/>
              </a:rPr>
              <a:t> </a:t>
            </a:r>
            <a:r>
              <a:rPr sz="1300" dirty="0">
                <a:solidFill>
                  <a:srgbClr val="000000"/>
                </a:solidFill>
                <a:latin typeface="PEELPA+Arial"/>
                <a:cs typeface="PEELPA+Arial"/>
              </a:rPr>
              <a:t>dan</a:t>
            </a:r>
            <a:r>
              <a:rPr sz="1300" spc="265" dirty="0">
                <a:solidFill>
                  <a:srgbClr val="000000"/>
                </a:solidFill>
                <a:latin typeface="PEELPA+Arial"/>
                <a:cs typeface="PEELPA+Arial"/>
              </a:rPr>
              <a:t> </a:t>
            </a:r>
            <a:r>
              <a:rPr sz="1300" spc="10" dirty="0">
                <a:solidFill>
                  <a:srgbClr val="000000"/>
                </a:solidFill>
                <a:latin typeface="PEELPA+Arial"/>
                <a:cs typeface="PEELPA+Arial"/>
              </a:rPr>
              <a:t>menuju</a:t>
            </a:r>
            <a:r>
              <a:rPr sz="1300" spc="256" dirty="0">
                <a:solidFill>
                  <a:srgbClr val="000000"/>
                </a:solidFill>
                <a:latin typeface="PEELPA+Arial"/>
                <a:cs typeface="PEELPA+Arial"/>
              </a:rPr>
              <a:t> </a:t>
            </a:r>
            <a:r>
              <a:rPr sz="1300" dirty="0">
                <a:solidFill>
                  <a:srgbClr val="000000"/>
                </a:solidFill>
                <a:latin typeface="PEELPA+Arial"/>
                <a:cs typeface="PEELPA+Arial"/>
              </a:rPr>
              <a:t>ke</a:t>
            </a:r>
          </a:p>
          <a:p>
            <a:pPr marL="0" marR="0">
              <a:lnSpc>
                <a:spcPts val="1461"/>
              </a:lnSpc>
              <a:spcBef>
                <a:spcPts val="50"/>
              </a:spcBef>
              <a:spcAft>
                <a:spcPts val="0"/>
              </a:spcAft>
            </a:pPr>
            <a:r>
              <a:rPr sz="1300" dirty="0">
                <a:solidFill>
                  <a:srgbClr val="000000"/>
                </a:solidFill>
                <a:latin typeface="PEELPA+Arial"/>
                <a:cs typeface="PEELPA+Arial"/>
              </a:rPr>
              <a:t>suatu</a:t>
            </a:r>
            <a:r>
              <a:rPr sz="1300" spc="-15" dirty="0">
                <a:solidFill>
                  <a:srgbClr val="000000"/>
                </a:solidFill>
                <a:latin typeface="PEELPA+Arial"/>
                <a:cs typeface="PEELPA+Arial"/>
              </a:rPr>
              <a:t> </a:t>
            </a:r>
            <a:r>
              <a:rPr sz="1300" i="1" dirty="0">
                <a:solidFill>
                  <a:srgbClr val="000000"/>
                </a:solidFill>
                <a:latin typeface="GCINAM+Arial,Italic"/>
                <a:cs typeface="GCINAM+Arial,Italic"/>
              </a:rPr>
              <a:t>proses </a:t>
            </a:r>
            <a:r>
              <a:rPr sz="1300" dirty="0">
                <a:solidFill>
                  <a:srgbClr val="000000"/>
                </a:solidFill>
                <a:latin typeface="PEELPA+Arial"/>
                <a:cs typeface="PEELPA+Arial"/>
              </a:rPr>
              <a:t>(</a:t>
            </a:r>
            <a:r>
              <a:rPr sz="1300" i="1" dirty="0">
                <a:solidFill>
                  <a:srgbClr val="000000"/>
                </a:solidFill>
                <a:latin typeface="GCINAM+Arial,Italic"/>
                <a:cs typeface="GCINAM+Arial,Italic"/>
              </a:rPr>
              <a:t>lihat</a:t>
            </a:r>
            <a:r>
              <a:rPr sz="1300" i="1" spc="-18" dirty="0">
                <a:solidFill>
                  <a:srgbClr val="000000"/>
                </a:solidFill>
                <a:latin typeface="GCINAM+Arial,Italic"/>
                <a:cs typeface="GCINAM+Arial,Italic"/>
              </a:rPr>
              <a:t> </a:t>
            </a:r>
            <a:r>
              <a:rPr sz="1300" i="1" spc="14" dirty="0">
                <a:solidFill>
                  <a:srgbClr val="000000"/>
                </a:solidFill>
                <a:latin typeface="GCINAM+Arial,Italic"/>
                <a:cs typeface="GCINAM+Arial,Italic"/>
              </a:rPr>
              <a:t>gambar</a:t>
            </a:r>
            <a:r>
              <a:rPr sz="1300" i="1" spc="-31" dirty="0">
                <a:solidFill>
                  <a:srgbClr val="000000"/>
                </a:solidFill>
                <a:latin typeface="GCINAM+Arial,Italic"/>
                <a:cs typeface="GCINAM+Arial,Italic"/>
              </a:rPr>
              <a:t> </a:t>
            </a:r>
            <a:r>
              <a:rPr sz="1300" i="1" dirty="0">
                <a:solidFill>
                  <a:srgbClr val="000000"/>
                </a:solidFill>
                <a:latin typeface="GCINAM+Arial,Italic"/>
                <a:cs typeface="GCINAM+Arial,Italic"/>
              </a:rPr>
              <a:t>6</a:t>
            </a:r>
            <a:r>
              <a:rPr sz="1300" i="1" spc="23" dirty="0">
                <a:solidFill>
                  <a:srgbClr val="000000"/>
                </a:solidFill>
                <a:latin typeface="GCINAM+Arial,Italic"/>
                <a:cs typeface="GCINAM+Arial,Italic"/>
              </a:rPr>
              <a:t> </a:t>
            </a:r>
            <a:r>
              <a:rPr sz="1300" i="1" dirty="0">
                <a:solidFill>
                  <a:srgbClr val="000000"/>
                </a:solidFill>
                <a:latin typeface="GCINAM+Arial,Italic"/>
                <a:cs typeface="GCINAM+Arial,Italic"/>
              </a:rPr>
              <a:t>(c)</a:t>
            </a:r>
            <a:r>
              <a:rPr sz="1300" spc="-28" dirty="0">
                <a:solidFill>
                  <a:srgbClr val="000000"/>
                </a:solidFill>
                <a:latin typeface="PEELPA+Arial"/>
                <a:cs typeface="PEELPA+Arial"/>
              </a:rPr>
              <a:t>).</a:t>
            </a:r>
          </a:p>
        </p:txBody>
      </p:sp>
      <p:sp>
        <p:nvSpPr>
          <p:cNvPr id="28" name="object 28"/>
          <p:cNvSpPr txBox="1"/>
          <p:nvPr/>
        </p:nvSpPr>
        <p:spPr>
          <a:xfrm>
            <a:off x="1402080" y="9168903"/>
            <a:ext cx="2055658" cy="31539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061"/>
              </a:lnSpc>
              <a:spcBef>
                <a:spcPts val="0"/>
              </a:spcBef>
              <a:spcAft>
                <a:spcPts val="0"/>
              </a:spcAft>
            </a:pPr>
            <a:r>
              <a:rPr sz="950" i="1" dirty="0">
                <a:solidFill>
                  <a:srgbClr val="000000"/>
                </a:solidFill>
                <a:latin typeface="GCINAM+Arial,Italic"/>
                <a:cs typeface="GCINAM+Arial,Italic"/>
              </a:rPr>
              <a:t>Analisis dan Perancangan Sistem</a:t>
            </a:r>
          </a:p>
        </p:txBody>
      </p:sp>
      <p:sp>
        <p:nvSpPr>
          <p:cNvPr id="29" name="object 29"/>
          <p:cNvSpPr txBox="1"/>
          <p:nvPr/>
        </p:nvSpPr>
        <p:spPr>
          <a:xfrm>
            <a:off x="5876119" y="9168903"/>
            <a:ext cx="756375" cy="31539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061"/>
              </a:lnSpc>
              <a:spcBef>
                <a:spcPts val="0"/>
              </a:spcBef>
              <a:spcAft>
                <a:spcPts val="0"/>
              </a:spcAft>
            </a:pPr>
            <a:r>
              <a:rPr sz="950" i="1" dirty="0">
                <a:solidFill>
                  <a:srgbClr val="000000"/>
                </a:solidFill>
                <a:latin typeface="GCINAM+Arial,Italic"/>
                <a:cs typeface="GCINAM+Arial,Italic"/>
              </a:rPr>
              <a:t>Halaman 7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ject 1"/>
          <p:cNvSpPr/>
          <p:nvPr/>
        </p:nvSpPr>
        <p:spPr>
          <a:xfrm>
            <a:off x="1383779" y="9165335"/>
            <a:ext cx="5209031" cy="609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" name="object 2"/>
          <p:cNvSpPr/>
          <p:nvPr/>
        </p:nvSpPr>
        <p:spPr>
          <a:xfrm>
            <a:off x="1700771" y="917461"/>
            <a:ext cx="1804428" cy="94791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4194047" y="917461"/>
            <a:ext cx="1719072" cy="96011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2819400" y="2063508"/>
            <a:ext cx="685800" cy="1270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4194047" y="2063508"/>
            <a:ext cx="688848" cy="1270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2819400" y="2642628"/>
            <a:ext cx="1975091" cy="688847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2691255" y="2236145"/>
            <a:ext cx="450749" cy="43330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461"/>
              </a:lnSpc>
              <a:spcBef>
                <a:spcPts val="0"/>
              </a:spcBef>
              <a:spcAft>
                <a:spcPts val="0"/>
              </a:spcAft>
            </a:pPr>
            <a:r>
              <a:rPr sz="1300" dirty="0">
                <a:solidFill>
                  <a:srgbClr val="000000"/>
                </a:solidFill>
                <a:latin typeface="PEELPA+Arial"/>
                <a:cs typeface="PEELPA+Arial"/>
              </a:rPr>
              <a:t>(a)</a:t>
            </a:r>
          </a:p>
        </p:txBody>
      </p:sp>
      <p:sp>
        <p:nvSpPr>
          <p:cNvPr id="9" name="object 9"/>
          <p:cNvSpPr txBox="1"/>
          <p:nvPr/>
        </p:nvSpPr>
        <p:spPr>
          <a:xfrm>
            <a:off x="4840061" y="2236145"/>
            <a:ext cx="450749" cy="43330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461"/>
              </a:lnSpc>
              <a:spcBef>
                <a:spcPts val="0"/>
              </a:spcBef>
              <a:spcAft>
                <a:spcPts val="0"/>
              </a:spcAft>
            </a:pPr>
            <a:r>
              <a:rPr sz="1300" dirty="0">
                <a:solidFill>
                  <a:srgbClr val="000000"/>
                </a:solidFill>
                <a:latin typeface="PEELPA+Arial"/>
                <a:cs typeface="PEELPA+Arial"/>
              </a:rPr>
              <a:t>(b)</a:t>
            </a:r>
          </a:p>
        </p:txBody>
      </p:sp>
      <p:sp>
        <p:nvSpPr>
          <p:cNvPr id="10" name="object 10"/>
          <p:cNvSpPr txBox="1"/>
          <p:nvPr/>
        </p:nvSpPr>
        <p:spPr>
          <a:xfrm>
            <a:off x="2197608" y="3391325"/>
            <a:ext cx="4114267" cy="62531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490362" marR="0">
              <a:lnSpc>
                <a:spcPts val="1461"/>
              </a:lnSpc>
              <a:spcBef>
                <a:spcPts val="0"/>
              </a:spcBef>
              <a:spcAft>
                <a:spcPts val="0"/>
              </a:spcAft>
            </a:pPr>
            <a:r>
              <a:rPr sz="1300" dirty="0">
                <a:solidFill>
                  <a:srgbClr val="000000"/>
                </a:solidFill>
                <a:latin typeface="PEELPA+Arial"/>
                <a:cs typeface="PEELPA+Arial"/>
              </a:rPr>
              <a:t>(c)</a:t>
            </a:r>
          </a:p>
          <a:p>
            <a:pPr marL="0" marR="0">
              <a:lnSpc>
                <a:spcPts val="1461"/>
              </a:lnSpc>
              <a:spcBef>
                <a:spcPts val="50"/>
              </a:spcBef>
              <a:spcAft>
                <a:spcPts val="0"/>
              </a:spcAft>
            </a:pPr>
            <a:r>
              <a:rPr sz="1300" dirty="0">
                <a:solidFill>
                  <a:srgbClr val="000000"/>
                </a:solidFill>
                <a:latin typeface="PEELPA+Arial"/>
                <a:cs typeface="PEELPA+Arial"/>
              </a:rPr>
              <a:t>Gambar 6. Konsep sumber atau tujuan alur </a:t>
            </a:r>
            <a:r>
              <a:rPr sz="1300" spc="12" dirty="0">
                <a:solidFill>
                  <a:srgbClr val="000000"/>
                </a:solidFill>
                <a:latin typeface="PEELPA+Arial"/>
                <a:cs typeface="PEELPA+Arial"/>
              </a:rPr>
              <a:t>data</a:t>
            </a:r>
          </a:p>
        </p:txBody>
      </p:sp>
      <p:sp>
        <p:nvSpPr>
          <p:cNvPr id="11" name="object 11"/>
          <p:cNvSpPr txBox="1"/>
          <p:nvPr/>
        </p:nvSpPr>
        <p:spPr>
          <a:xfrm>
            <a:off x="1402080" y="4156347"/>
            <a:ext cx="3219271" cy="43330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461"/>
              </a:lnSpc>
              <a:spcBef>
                <a:spcPts val="0"/>
              </a:spcBef>
              <a:spcAft>
                <a:spcPts val="0"/>
              </a:spcAft>
            </a:pPr>
            <a:r>
              <a:rPr sz="1300" b="1" dirty="0">
                <a:solidFill>
                  <a:srgbClr val="000000"/>
                </a:solidFill>
                <a:latin typeface="IBIDQC+Arial,Bold"/>
                <a:cs typeface="IBIDQC+Arial,Bold"/>
              </a:rPr>
              <a:t>4.</a:t>
            </a:r>
            <a:r>
              <a:rPr sz="1300" b="1" spc="213" dirty="0">
                <a:solidFill>
                  <a:srgbClr val="000000"/>
                </a:solidFill>
                <a:latin typeface="IBIDQC+Arial,Bold"/>
                <a:cs typeface="IBIDQC+Arial,Bold"/>
              </a:rPr>
              <a:t> </a:t>
            </a:r>
            <a:r>
              <a:rPr sz="1300" b="1" dirty="0">
                <a:solidFill>
                  <a:srgbClr val="000000"/>
                </a:solidFill>
                <a:latin typeface="IBIDQC+Arial,Bold"/>
                <a:cs typeface="IBIDQC+Arial,Bold"/>
              </a:rPr>
              <a:t>BENTUK</a:t>
            </a:r>
            <a:r>
              <a:rPr sz="1300" b="1" spc="-25" dirty="0">
                <a:solidFill>
                  <a:srgbClr val="000000"/>
                </a:solidFill>
                <a:latin typeface="IBIDQC+Arial,Bold"/>
                <a:cs typeface="IBIDQC+Arial,Bold"/>
              </a:rPr>
              <a:t> </a:t>
            </a:r>
            <a:r>
              <a:rPr sz="1300" b="1" spc="11" dirty="0">
                <a:solidFill>
                  <a:srgbClr val="000000"/>
                </a:solidFill>
                <a:latin typeface="IBIDQC+Arial,Bold"/>
                <a:cs typeface="IBIDQC+Arial,Bold"/>
              </a:rPr>
              <a:t>DATA</a:t>
            </a:r>
            <a:r>
              <a:rPr sz="1300" b="1" spc="-46" dirty="0">
                <a:solidFill>
                  <a:srgbClr val="000000"/>
                </a:solidFill>
                <a:latin typeface="IBIDQC+Arial,Bold"/>
                <a:cs typeface="IBIDQC+Arial,Bold"/>
              </a:rPr>
              <a:t> </a:t>
            </a:r>
            <a:r>
              <a:rPr sz="1300" b="1" spc="15" dirty="0">
                <a:solidFill>
                  <a:srgbClr val="000000"/>
                </a:solidFill>
                <a:latin typeface="IBIDQC+Arial,Bold"/>
                <a:cs typeface="IBIDQC+Arial,Bold"/>
              </a:rPr>
              <a:t>FLOW</a:t>
            </a:r>
            <a:r>
              <a:rPr sz="1300" b="1" spc="-28" dirty="0">
                <a:solidFill>
                  <a:srgbClr val="000000"/>
                </a:solidFill>
                <a:latin typeface="IBIDQC+Arial,Bold"/>
                <a:cs typeface="IBIDQC+Arial,Bold"/>
              </a:rPr>
              <a:t> </a:t>
            </a:r>
            <a:r>
              <a:rPr sz="1300" b="1" dirty="0">
                <a:solidFill>
                  <a:srgbClr val="000000"/>
                </a:solidFill>
                <a:latin typeface="IBIDQC+Arial,Bold"/>
                <a:cs typeface="IBIDQC+Arial,Bold"/>
              </a:rPr>
              <a:t>DIAGRAM</a:t>
            </a:r>
          </a:p>
        </p:txBody>
      </p:sp>
      <p:sp>
        <p:nvSpPr>
          <p:cNvPr id="12" name="object 12"/>
          <p:cNvSpPr txBox="1"/>
          <p:nvPr/>
        </p:nvSpPr>
        <p:spPr>
          <a:xfrm>
            <a:off x="1402079" y="4540382"/>
            <a:ext cx="5952353" cy="120439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461"/>
              </a:lnSpc>
              <a:spcBef>
                <a:spcPts val="0"/>
              </a:spcBef>
              <a:spcAft>
                <a:spcPts val="0"/>
              </a:spcAft>
            </a:pPr>
            <a:r>
              <a:rPr sz="1300" dirty="0">
                <a:solidFill>
                  <a:srgbClr val="000000"/>
                </a:solidFill>
                <a:latin typeface="PEELPA+Arial"/>
                <a:cs typeface="PEELPA+Arial"/>
              </a:rPr>
              <a:t>Terdapat</a:t>
            </a:r>
            <a:r>
              <a:rPr sz="1300" spc="421" dirty="0">
                <a:solidFill>
                  <a:srgbClr val="000000"/>
                </a:solidFill>
                <a:latin typeface="PEELPA+Arial"/>
                <a:cs typeface="PEELPA+Arial"/>
              </a:rPr>
              <a:t> </a:t>
            </a:r>
            <a:r>
              <a:rPr sz="1300" dirty="0">
                <a:solidFill>
                  <a:srgbClr val="000000"/>
                </a:solidFill>
                <a:latin typeface="PEELPA+Arial"/>
                <a:cs typeface="PEELPA+Arial"/>
              </a:rPr>
              <a:t>dua</a:t>
            </a:r>
            <a:r>
              <a:rPr sz="1300" spc="438" dirty="0">
                <a:solidFill>
                  <a:srgbClr val="000000"/>
                </a:solidFill>
                <a:latin typeface="PEELPA+Arial"/>
                <a:cs typeface="PEELPA+Arial"/>
              </a:rPr>
              <a:t> </a:t>
            </a:r>
            <a:r>
              <a:rPr sz="1300" dirty="0">
                <a:solidFill>
                  <a:srgbClr val="000000"/>
                </a:solidFill>
                <a:latin typeface="PEELPA+Arial"/>
                <a:cs typeface="PEELPA+Arial"/>
              </a:rPr>
              <a:t>bentuk</a:t>
            </a:r>
            <a:r>
              <a:rPr sz="1300" spc="430" dirty="0">
                <a:solidFill>
                  <a:srgbClr val="000000"/>
                </a:solidFill>
                <a:latin typeface="PEELPA+Arial"/>
                <a:cs typeface="PEELPA+Arial"/>
              </a:rPr>
              <a:t> </a:t>
            </a:r>
            <a:r>
              <a:rPr sz="1300" spc="15" dirty="0">
                <a:solidFill>
                  <a:srgbClr val="000000"/>
                </a:solidFill>
                <a:latin typeface="PEELPA+Arial"/>
                <a:cs typeface="PEELPA+Arial"/>
              </a:rPr>
              <a:t>DFD,</a:t>
            </a:r>
            <a:r>
              <a:rPr sz="1300" spc="386" dirty="0">
                <a:solidFill>
                  <a:srgbClr val="000000"/>
                </a:solidFill>
                <a:latin typeface="PEELPA+Arial"/>
                <a:cs typeface="PEELPA+Arial"/>
              </a:rPr>
              <a:t> </a:t>
            </a:r>
            <a:r>
              <a:rPr sz="1300" dirty="0">
                <a:solidFill>
                  <a:srgbClr val="000000"/>
                </a:solidFill>
                <a:latin typeface="PEELPA+Arial"/>
                <a:cs typeface="PEELPA+Arial"/>
              </a:rPr>
              <a:t>yaitu</a:t>
            </a:r>
            <a:r>
              <a:rPr sz="1300" spc="434" dirty="0">
                <a:solidFill>
                  <a:srgbClr val="000000"/>
                </a:solidFill>
                <a:latin typeface="PEELPA+Arial"/>
                <a:cs typeface="PEELPA+Arial"/>
              </a:rPr>
              <a:t> </a:t>
            </a:r>
            <a:r>
              <a:rPr sz="1300" b="1" dirty="0">
                <a:solidFill>
                  <a:srgbClr val="000000"/>
                </a:solidFill>
                <a:latin typeface="IBIDQC+Arial,Bold"/>
                <a:cs typeface="IBIDQC+Arial,Bold"/>
              </a:rPr>
              <a:t>Diagram</a:t>
            </a:r>
            <a:r>
              <a:rPr sz="1300" b="1" spc="450" dirty="0">
                <a:solidFill>
                  <a:srgbClr val="000000"/>
                </a:solidFill>
                <a:latin typeface="IBIDQC+Arial,Bold"/>
                <a:cs typeface="IBIDQC+Arial,Bold"/>
              </a:rPr>
              <a:t> </a:t>
            </a:r>
            <a:r>
              <a:rPr sz="1300" b="1" dirty="0">
                <a:solidFill>
                  <a:srgbClr val="000000"/>
                </a:solidFill>
                <a:latin typeface="IBIDQC+Arial,Bold"/>
                <a:cs typeface="IBIDQC+Arial,Bold"/>
              </a:rPr>
              <a:t>Alur</a:t>
            </a:r>
            <a:r>
              <a:rPr sz="1300" b="1" spc="417" dirty="0">
                <a:solidFill>
                  <a:srgbClr val="000000"/>
                </a:solidFill>
                <a:latin typeface="IBIDQC+Arial,Bold"/>
                <a:cs typeface="IBIDQC+Arial,Bold"/>
              </a:rPr>
              <a:t> </a:t>
            </a:r>
            <a:r>
              <a:rPr sz="1300" b="1" spc="14" dirty="0">
                <a:solidFill>
                  <a:srgbClr val="000000"/>
                </a:solidFill>
                <a:latin typeface="IBIDQC+Arial,Bold"/>
                <a:cs typeface="IBIDQC+Arial,Bold"/>
              </a:rPr>
              <a:t>Data</a:t>
            </a:r>
            <a:r>
              <a:rPr sz="1300" b="1" spc="432" dirty="0">
                <a:solidFill>
                  <a:srgbClr val="000000"/>
                </a:solidFill>
                <a:latin typeface="IBIDQC+Arial,Bold"/>
                <a:cs typeface="IBIDQC+Arial,Bold"/>
              </a:rPr>
              <a:t> </a:t>
            </a:r>
            <a:r>
              <a:rPr sz="1300" b="1" dirty="0">
                <a:solidFill>
                  <a:srgbClr val="000000"/>
                </a:solidFill>
                <a:latin typeface="IBIDQC+Arial,Bold"/>
                <a:cs typeface="IBIDQC+Arial,Bold"/>
              </a:rPr>
              <a:t>Fisik</a:t>
            </a:r>
            <a:r>
              <a:rPr sz="1300" dirty="0">
                <a:solidFill>
                  <a:srgbClr val="000000"/>
                </a:solidFill>
                <a:latin typeface="PEELPA+Arial"/>
                <a:cs typeface="PEELPA+Arial"/>
              </a:rPr>
              <a:t>,</a:t>
            </a:r>
            <a:r>
              <a:rPr sz="1300" spc="428" dirty="0">
                <a:solidFill>
                  <a:srgbClr val="000000"/>
                </a:solidFill>
                <a:latin typeface="PEELPA+Arial"/>
                <a:cs typeface="PEELPA+Arial"/>
              </a:rPr>
              <a:t> </a:t>
            </a:r>
            <a:r>
              <a:rPr sz="1300" dirty="0">
                <a:solidFill>
                  <a:srgbClr val="000000"/>
                </a:solidFill>
                <a:latin typeface="PEELPA+Arial"/>
                <a:cs typeface="PEELPA+Arial"/>
              </a:rPr>
              <a:t>dan</a:t>
            </a:r>
          </a:p>
          <a:p>
            <a:pPr marL="0" marR="0">
              <a:lnSpc>
                <a:spcPts val="1461"/>
              </a:lnSpc>
              <a:spcBef>
                <a:spcPts val="50"/>
              </a:spcBef>
              <a:spcAft>
                <a:spcPts val="0"/>
              </a:spcAft>
            </a:pPr>
            <a:r>
              <a:rPr sz="1300" b="1" dirty="0">
                <a:solidFill>
                  <a:srgbClr val="000000"/>
                </a:solidFill>
                <a:latin typeface="IBIDQC+Arial,Bold"/>
                <a:cs typeface="IBIDQC+Arial,Bold"/>
              </a:rPr>
              <a:t>Diagram</a:t>
            </a:r>
            <a:r>
              <a:rPr sz="1300" b="1" spc="994" dirty="0">
                <a:solidFill>
                  <a:srgbClr val="000000"/>
                </a:solidFill>
                <a:latin typeface="IBIDQC+Arial,Bold"/>
                <a:cs typeface="IBIDQC+Arial,Bold"/>
              </a:rPr>
              <a:t> </a:t>
            </a:r>
            <a:r>
              <a:rPr sz="1300" b="1" dirty="0">
                <a:solidFill>
                  <a:srgbClr val="000000"/>
                </a:solidFill>
                <a:latin typeface="IBIDQC+Arial,Bold"/>
                <a:cs typeface="IBIDQC+Arial,Bold"/>
              </a:rPr>
              <a:t>Alur</a:t>
            </a:r>
            <a:r>
              <a:rPr sz="1300" b="1" spc="984" dirty="0">
                <a:solidFill>
                  <a:srgbClr val="000000"/>
                </a:solidFill>
                <a:latin typeface="IBIDQC+Arial,Bold"/>
                <a:cs typeface="IBIDQC+Arial,Bold"/>
              </a:rPr>
              <a:t> </a:t>
            </a:r>
            <a:r>
              <a:rPr sz="1300" b="1" dirty="0">
                <a:solidFill>
                  <a:srgbClr val="000000"/>
                </a:solidFill>
                <a:latin typeface="IBIDQC+Arial,Bold"/>
                <a:cs typeface="IBIDQC+Arial,Bold"/>
              </a:rPr>
              <a:t>data</a:t>
            </a:r>
            <a:r>
              <a:rPr sz="1300" b="1" spc="997" dirty="0">
                <a:solidFill>
                  <a:srgbClr val="000000"/>
                </a:solidFill>
                <a:latin typeface="IBIDQC+Arial,Bold"/>
                <a:cs typeface="IBIDQC+Arial,Bold"/>
              </a:rPr>
              <a:t> </a:t>
            </a:r>
            <a:r>
              <a:rPr sz="1300" b="1" dirty="0">
                <a:solidFill>
                  <a:srgbClr val="000000"/>
                </a:solidFill>
                <a:latin typeface="IBIDQC+Arial,Bold"/>
                <a:cs typeface="IBIDQC+Arial,Bold"/>
              </a:rPr>
              <a:t>Logika</a:t>
            </a:r>
            <a:r>
              <a:rPr sz="1300" dirty="0">
                <a:solidFill>
                  <a:srgbClr val="000000"/>
                </a:solidFill>
                <a:latin typeface="PEELPA+Arial"/>
                <a:cs typeface="PEELPA+Arial"/>
              </a:rPr>
              <a:t>.</a:t>
            </a:r>
            <a:r>
              <a:rPr sz="1300" spc="977" dirty="0">
                <a:solidFill>
                  <a:srgbClr val="000000"/>
                </a:solidFill>
                <a:latin typeface="PEELPA+Arial"/>
                <a:cs typeface="PEELPA+Arial"/>
              </a:rPr>
              <a:t> </a:t>
            </a:r>
            <a:r>
              <a:rPr sz="1300" dirty="0">
                <a:solidFill>
                  <a:srgbClr val="000000"/>
                </a:solidFill>
                <a:latin typeface="PEELPA+Arial"/>
                <a:cs typeface="PEELPA+Arial"/>
              </a:rPr>
              <a:t>Diagram</a:t>
            </a:r>
            <a:r>
              <a:rPr sz="1300" spc="1003" dirty="0">
                <a:solidFill>
                  <a:srgbClr val="000000"/>
                </a:solidFill>
                <a:latin typeface="PEELPA+Arial"/>
                <a:cs typeface="PEELPA+Arial"/>
              </a:rPr>
              <a:t> </a:t>
            </a:r>
            <a:r>
              <a:rPr sz="1300" dirty="0">
                <a:solidFill>
                  <a:srgbClr val="000000"/>
                </a:solidFill>
                <a:latin typeface="PEELPA+Arial"/>
                <a:cs typeface="PEELPA+Arial"/>
              </a:rPr>
              <a:t>alur</a:t>
            </a:r>
            <a:r>
              <a:rPr sz="1300" spc="1011" dirty="0">
                <a:solidFill>
                  <a:srgbClr val="000000"/>
                </a:solidFill>
                <a:latin typeface="PEELPA+Arial"/>
                <a:cs typeface="PEELPA+Arial"/>
              </a:rPr>
              <a:t> </a:t>
            </a:r>
            <a:r>
              <a:rPr sz="1300" dirty="0">
                <a:solidFill>
                  <a:srgbClr val="000000"/>
                </a:solidFill>
                <a:latin typeface="PEELPA+Arial"/>
                <a:cs typeface="PEELPA+Arial"/>
              </a:rPr>
              <a:t>data</a:t>
            </a:r>
            <a:r>
              <a:rPr sz="1300" spc="975" dirty="0">
                <a:solidFill>
                  <a:srgbClr val="000000"/>
                </a:solidFill>
                <a:latin typeface="PEELPA+Arial"/>
                <a:cs typeface="PEELPA+Arial"/>
              </a:rPr>
              <a:t> </a:t>
            </a:r>
            <a:r>
              <a:rPr sz="1300" dirty="0">
                <a:solidFill>
                  <a:srgbClr val="000000"/>
                </a:solidFill>
                <a:latin typeface="PEELPA+Arial"/>
                <a:cs typeface="PEELPA+Arial"/>
              </a:rPr>
              <a:t>fisik</a:t>
            </a:r>
            <a:r>
              <a:rPr sz="1300" spc="1027" dirty="0">
                <a:solidFill>
                  <a:srgbClr val="000000"/>
                </a:solidFill>
                <a:latin typeface="PEELPA+Arial"/>
                <a:cs typeface="PEELPA+Arial"/>
              </a:rPr>
              <a:t> </a:t>
            </a:r>
            <a:r>
              <a:rPr sz="1300" dirty="0">
                <a:solidFill>
                  <a:srgbClr val="000000"/>
                </a:solidFill>
                <a:latin typeface="PEELPA+Arial"/>
                <a:cs typeface="PEELPA+Arial"/>
              </a:rPr>
              <a:t>lebih</a:t>
            </a:r>
          </a:p>
          <a:p>
            <a:pPr marL="0" marR="0">
              <a:lnSpc>
                <a:spcPts val="1461"/>
              </a:lnSpc>
              <a:spcBef>
                <a:spcPts val="74"/>
              </a:spcBef>
              <a:spcAft>
                <a:spcPts val="0"/>
              </a:spcAft>
            </a:pPr>
            <a:r>
              <a:rPr sz="1300" dirty="0">
                <a:solidFill>
                  <a:srgbClr val="000000"/>
                </a:solidFill>
                <a:latin typeface="PEELPA+Arial"/>
                <a:cs typeface="PEELPA+Arial"/>
              </a:rPr>
              <a:t>menekankan</a:t>
            </a:r>
            <a:r>
              <a:rPr sz="1300" spc="847" dirty="0">
                <a:solidFill>
                  <a:srgbClr val="000000"/>
                </a:solidFill>
                <a:latin typeface="PEELPA+Arial"/>
                <a:cs typeface="PEELPA+Arial"/>
              </a:rPr>
              <a:t> </a:t>
            </a:r>
            <a:r>
              <a:rPr sz="1300" dirty="0">
                <a:solidFill>
                  <a:srgbClr val="000000"/>
                </a:solidFill>
                <a:latin typeface="PEELPA+Arial"/>
                <a:cs typeface="PEELPA+Arial"/>
              </a:rPr>
              <a:t>pada</a:t>
            </a:r>
            <a:r>
              <a:rPr sz="1300" spc="856" dirty="0">
                <a:solidFill>
                  <a:srgbClr val="000000"/>
                </a:solidFill>
                <a:latin typeface="PEELPA+Arial"/>
                <a:cs typeface="PEELPA+Arial"/>
              </a:rPr>
              <a:t> </a:t>
            </a:r>
            <a:r>
              <a:rPr sz="1300" dirty="0">
                <a:solidFill>
                  <a:srgbClr val="000000"/>
                </a:solidFill>
                <a:latin typeface="PEELPA+Arial"/>
                <a:cs typeface="PEELPA+Arial"/>
              </a:rPr>
              <a:t>bagaimana</a:t>
            </a:r>
            <a:r>
              <a:rPr sz="1300" spc="864" dirty="0">
                <a:solidFill>
                  <a:srgbClr val="000000"/>
                </a:solidFill>
                <a:latin typeface="PEELPA+Arial"/>
                <a:cs typeface="PEELPA+Arial"/>
              </a:rPr>
              <a:t> </a:t>
            </a:r>
            <a:r>
              <a:rPr sz="1300" dirty="0">
                <a:solidFill>
                  <a:srgbClr val="000000"/>
                </a:solidFill>
                <a:latin typeface="PEELPA+Arial"/>
                <a:cs typeface="PEELPA+Arial"/>
              </a:rPr>
              <a:t>proses</a:t>
            </a:r>
            <a:r>
              <a:rPr sz="1300" spc="836" dirty="0">
                <a:solidFill>
                  <a:srgbClr val="000000"/>
                </a:solidFill>
                <a:latin typeface="PEELPA+Arial"/>
                <a:cs typeface="PEELPA+Arial"/>
              </a:rPr>
              <a:t> </a:t>
            </a:r>
            <a:r>
              <a:rPr sz="1300" spc="12" dirty="0">
                <a:solidFill>
                  <a:srgbClr val="000000"/>
                </a:solidFill>
                <a:latin typeface="PEELPA+Arial"/>
                <a:cs typeface="PEELPA+Arial"/>
              </a:rPr>
              <a:t>dari</a:t>
            </a:r>
            <a:r>
              <a:rPr sz="1300" spc="796" dirty="0">
                <a:solidFill>
                  <a:srgbClr val="000000"/>
                </a:solidFill>
                <a:latin typeface="PEELPA+Arial"/>
                <a:cs typeface="PEELPA+Arial"/>
              </a:rPr>
              <a:t> </a:t>
            </a:r>
            <a:r>
              <a:rPr sz="1300" dirty="0">
                <a:solidFill>
                  <a:srgbClr val="000000"/>
                </a:solidFill>
                <a:latin typeface="PEELPA+Arial"/>
                <a:cs typeface="PEELPA+Arial"/>
              </a:rPr>
              <a:t>sistem</a:t>
            </a:r>
            <a:r>
              <a:rPr sz="1300" spc="846" dirty="0">
                <a:solidFill>
                  <a:srgbClr val="000000"/>
                </a:solidFill>
                <a:latin typeface="PEELPA+Arial"/>
                <a:cs typeface="PEELPA+Arial"/>
              </a:rPr>
              <a:t> </a:t>
            </a:r>
            <a:r>
              <a:rPr sz="1300" dirty="0">
                <a:solidFill>
                  <a:srgbClr val="000000"/>
                </a:solidFill>
                <a:latin typeface="PEELPA+Arial"/>
                <a:cs typeface="PEELPA+Arial"/>
              </a:rPr>
              <a:t>diterapkan,</a:t>
            </a:r>
          </a:p>
          <a:p>
            <a:pPr marL="0" marR="0">
              <a:lnSpc>
                <a:spcPts val="1461"/>
              </a:lnSpc>
              <a:spcBef>
                <a:spcPts val="50"/>
              </a:spcBef>
              <a:spcAft>
                <a:spcPts val="0"/>
              </a:spcAft>
            </a:pPr>
            <a:r>
              <a:rPr sz="1300" dirty="0">
                <a:solidFill>
                  <a:srgbClr val="000000"/>
                </a:solidFill>
                <a:latin typeface="PEELPA+Arial"/>
                <a:cs typeface="PEELPA+Arial"/>
              </a:rPr>
              <a:t>sedangkan</a:t>
            </a:r>
            <a:r>
              <a:rPr sz="1300" spc="37" dirty="0">
                <a:solidFill>
                  <a:srgbClr val="000000"/>
                </a:solidFill>
                <a:latin typeface="PEELPA+Arial"/>
                <a:cs typeface="PEELPA+Arial"/>
              </a:rPr>
              <a:t> </a:t>
            </a:r>
            <a:r>
              <a:rPr sz="1300" dirty="0">
                <a:solidFill>
                  <a:srgbClr val="000000"/>
                </a:solidFill>
                <a:latin typeface="PEELPA+Arial"/>
                <a:cs typeface="PEELPA+Arial"/>
              </a:rPr>
              <a:t>diagram</a:t>
            </a:r>
            <a:r>
              <a:rPr sz="1300" spc="11" dirty="0">
                <a:solidFill>
                  <a:srgbClr val="000000"/>
                </a:solidFill>
                <a:latin typeface="PEELPA+Arial"/>
                <a:cs typeface="PEELPA+Arial"/>
              </a:rPr>
              <a:t> </a:t>
            </a:r>
            <a:r>
              <a:rPr sz="1300" dirty="0">
                <a:solidFill>
                  <a:srgbClr val="000000"/>
                </a:solidFill>
                <a:latin typeface="PEELPA+Arial"/>
                <a:cs typeface="PEELPA+Arial"/>
              </a:rPr>
              <a:t>alur</a:t>
            </a:r>
            <a:r>
              <a:rPr sz="1300" spc="28" dirty="0">
                <a:solidFill>
                  <a:srgbClr val="000000"/>
                </a:solidFill>
                <a:latin typeface="PEELPA+Arial"/>
                <a:cs typeface="PEELPA+Arial"/>
              </a:rPr>
              <a:t> </a:t>
            </a:r>
            <a:r>
              <a:rPr sz="1300" dirty="0">
                <a:solidFill>
                  <a:srgbClr val="000000"/>
                </a:solidFill>
                <a:latin typeface="PEELPA+Arial"/>
                <a:cs typeface="PEELPA+Arial"/>
              </a:rPr>
              <a:t>data</a:t>
            </a:r>
            <a:r>
              <a:rPr sz="1300" spc="37" dirty="0">
                <a:solidFill>
                  <a:srgbClr val="000000"/>
                </a:solidFill>
                <a:latin typeface="PEELPA+Arial"/>
                <a:cs typeface="PEELPA+Arial"/>
              </a:rPr>
              <a:t> </a:t>
            </a:r>
            <a:r>
              <a:rPr sz="1300" dirty="0">
                <a:solidFill>
                  <a:srgbClr val="000000"/>
                </a:solidFill>
                <a:latin typeface="PEELPA+Arial"/>
                <a:cs typeface="PEELPA+Arial"/>
              </a:rPr>
              <a:t>logika</a:t>
            </a:r>
            <a:r>
              <a:rPr sz="1300" spc="51" dirty="0">
                <a:solidFill>
                  <a:srgbClr val="000000"/>
                </a:solidFill>
                <a:latin typeface="PEELPA+Arial"/>
                <a:cs typeface="PEELPA+Arial"/>
              </a:rPr>
              <a:t> </a:t>
            </a:r>
            <a:r>
              <a:rPr sz="1300" spc="-10" dirty="0">
                <a:solidFill>
                  <a:srgbClr val="000000"/>
                </a:solidFill>
                <a:latin typeface="PEELPA+Arial"/>
                <a:cs typeface="PEELPA+Arial"/>
              </a:rPr>
              <a:t>lebih</a:t>
            </a:r>
            <a:r>
              <a:rPr sz="1300" spc="50" dirty="0">
                <a:solidFill>
                  <a:srgbClr val="000000"/>
                </a:solidFill>
                <a:latin typeface="PEELPA+Arial"/>
                <a:cs typeface="PEELPA+Arial"/>
              </a:rPr>
              <a:t> </a:t>
            </a:r>
            <a:r>
              <a:rPr sz="1300" dirty="0">
                <a:solidFill>
                  <a:srgbClr val="000000"/>
                </a:solidFill>
                <a:latin typeface="PEELPA+Arial"/>
                <a:cs typeface="PEELPA+Arial"/>
              </a:rPr>
              <a:t>menekankan</a:t>
            </a:r>
            <a:r>
              <a:rPr sz="1300" spc="33" dirty="0">
                <a:solidFill>
                  <a:srgbClr val="000000"/>
                </a:solidFill>
                <a:latin typeface="PEELPA+Arial"/>
                <a:cs typeface="PEELPA+Arial"/>
              </a:rPr>
              <a:t> </a:t>
            </a:r>
            <a:r>
              <a:rPr sz="1300" dirty="0">
                <a:solidFill>
                  <a:srgbClr val="000000"/>
                </a:solidFill>
                <a:latin typeface="PEELPA+Arial"/>
                <a:cs typeface="PEELPA+Arial"/>
              </a:rPr>
              <a:t>proses-proses</a:t>
            </a:r>
          </a:p>
          <a:p>
            <a:pPr marL="0" marR="0">
              <a:lnSpc>
                <a:spcPts val="1461"/>
              </a:lnSpc>
              <a:spcBef>
                <a:spcPts val="50"/>
              </a:spcBef>
              <a:spcAft>
                <a:spcPts val="0"/>
              </a:spcAft>
            </a:pPr>
            <a:r>
              <a:rPr sz="1300" dirty="0">
                <a:solidFill>
                  <a:srgbClr val="000000"/>
                </a:solidFill>
                <a:latin typeface="PEELPA+Arial"/>
                <a:cs typeface="PEELPA+Arial"/>
              </a:rPr>
              <a:t>apa</a:t>
            </a:r>
            <a:r>
              <a:rPr sz="1300" spc="14" dirty="0">
                <a:solidFill>
                  <a:srgbClr val="000000"/>
                </a:solidFill>
                <a:latin typeface="PEELPA+Arial"/>
                <a:cs typeface="PEELPA+Arial"/>
              </a:rPr>
              <a:t> </a:t>
            </a:r>
            <a:r>
              <a:rPr sz="1300" dirty="0">
                <a:solidFill>
                  <a:srgbClr val="000000"/>
                </a:solidFill>
                <a:latin typeface="PEELPA+Arial"/>
                <a:cs typeface="PEELPA+Arial"/>
              </a:rPr>
              <a:t>yang terdapat</a:t>
            </a:r>
            <a:r>
              <a:rPr sz="1300" spc="-20" dirty="0">
                <a:solidFill>
                  <a:srgbClr val="000000"/>
                </a:solidFill>
                <a:latin typeface="PEELPA+Arial"/>
                <a:cs typeface="PEELPA+Arial"/>
              </a:rPr>
              <a:t> </a:t>
            </a:r>
            <a:r>
              <a:rPr sz="1300" spc="30" dirty="0">
                <a:solidFill>
                  <a:srgbClr val="000000"/>
                </a:solidFill>
                <a:latin typeface="PEELPA+Arial"/>
                <a:cs typeface="PEELPA+Arial"/>
              </a:rPr>
              <a:t>di</a:t>
            </a:r>
            <a:r>
              <a:rPr sz="1300" spc="-46" dirty="0">
                <a:solidFill>
                  <a:srgbClr val="000000"/>
                </a:solidFill>
                <a:latin typeface="PEELPA+Arial"/>
                <a:cs typeface="PEELPA+Arial"/>
              </a:rPr>
              <a:t> </a:t>
            </a:r>
            <a:r>
              <a:rPr sz="1300" dirty="0">
                <a:solidFill>
                  <a:srgbClr val="000000"/>
                </a:solidFill>
                <a:latin typeface="PEELPA+Arial"/>
                <a:cs typeface="PEELPA+Arial"/>
              </a:rPr>
              <a:t>sistem.</a:t>
            </a:r>
          </a:p>
        </p:txBody>
      </p:sp>
      <p:sp>
        <p:nvSpPr>
          <p:cNvPr id="13" name="object 13"/>
          <p:cNvSpPr txBox="1"/>
          <p:nvPr/>
        </p:nvSpPr>
        <p:spPr>
          <a:xfrm>
            <a:off x="1402079" y="5695511"/>
            <a:ext cx="3255283" cy="43330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461"/>
              </a:lnSpc>
              <a:spcBef>
                <a:spcPts val="0"/>
              </a:spcBef>
              <a:spcAft>
                <a:spcPts val="0"/>
              </a:spcAft>
            </a:pPr>
            <a:r>
              <a:rPr sz="1300" b="1" dirty="0">
                <a:solidFill>
                  <a:srgbClr val="000000"/>
                </a:solidFill>
                <a:latin typeface="IBIDQC+Arial,Bold"/>
                <a:cs typeface="IBIDQC+Arial,Bold"/>
              </a:rPr>
              <a:t>4.1. Diagram Alur </a:t>
            </a:r>
            <a:r>
              <a:rPr sz="1300" b="1" spc="10" dirty="0">
                <a:solidFill>
                  <a:srgbClr val="000000"/>
                </a:solidFill>
                <a:latin typeface="IBIDQC+Arial,Bold"/>
                <a:cs typeface="IBIDQC+Arial,Bold"/>
              </a:rPr>
              <a:t>Data</a:t>
            </a:r>
            <a:r>
              <a:rPr sz="1300" b="1" dirty="0">
                <a:solidFill>
                  <a:srgbClr val="000000"/>
                </a:solidFill>
                <a:latin typeface="IBIDQC+Arial,Bold"/>
                <a:cs typeface="IBIDQC+Arial,Bold"/>
              </a:rPr>
              <a:t> Fisik</a:t>
            </a:r>
            <a:r>
              <a:rPr sz="1300" b="1" spc="14" dirty="0">
                <a:solidFill>
                  <a:srgbClr val="000000"/>
                </a:solidFill>
                <a:latin typeface="IBIDQC+Arial,Bold"/>
                <a:cs typeface="IBIDQC+Arial,Bold"/>
              </a:rPr>
              <a:t> </a:t>
            </a:r>
            <a:r>
              <a:rPr sz="1300" b="1" dirty="0">
                <a:solidFill>
                  <a:srgbClr val="000000"/>
                </a:solidFill>
                <a:latin typeface="IBIDQC+Arial,Bold"/>
                <a:cs typeface="IBIDQC+Arial,Bold"/>
              </a:rPr>
              <a:t>(DADF)</a:t>
            </a:r>
          </a:p>
        </p:txBody>
      </p:sp>
      <p:sp>
        <p:nvSpPr>
          <p:cNvPr id="14" name="object 14"/>
          <p:cNvSpPr txBox="1"/>
          <p:nvPr/>
        </p:nvSpPr>
        <p:spPr>
          <a:xfrm>
            <a:off x="1402079" y="6027743"/>
            <a:ext cx="5950110" cy="100933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461"/>
              </a:lnSpc>
              <a:spcBef>
                <a:spcPts val="0"/>
              </a:spcBef>
              <a:spcAft>
                <a:spcPts val="0"/>
              </a:spcAft>
            </a:pPr>
            <a:r>
              <a:rPr sz="1300" dirty="0">
                <a:solidFill>
                  <a:srgbClr val="000000"/>
                </a:solidFill>
                <a:latin typeface="PEELPA+Arial"/>
                <a:cs typeface="PEELPA+Arial"/>
              </a:rPr>
              <a:t>DADF</a:t>
            </a:r>
            <a:r>
              <a:rPr sz="1300" spc="81" dirty="0">
                <a:solidFill>
                  <a:srgbClr val="000000"/>
                </a:solidFill>
                <a:latin typeface="PEELPA+Arial"/>
                <a:cs typeface="PEELPA+Arial"/>
              </a:rPr>
              <a:t> </a:t>
            </a:r>
            <a:r>
              <a:rPr sz="1300" dirty="0">
                <a:solidFill>
                  <a:srgbClr val="000000"/>
                </a:solidFill>
                <a:latin typeface="PEELPA+Arial"/>
                <a:cs typeface="PEELPA+Arial"/>
              </a:rPr>
              <a:t>lebih</a:t>
            </a:r>
            <a:r>
              <a:rPr sz="1300" spc="92" dirty="0">
                <a:solidFill>
                  <a:srgbClr val="000000"/>
                </a:solidFill>
                <a:latin typeface="PEELPA+Arial"/>
                <a:cs typeface="PEELPA+Arial"/>
              </a:rPr>
              <a:t> </a:t>
            </a:r>
            <a:r>
              <a:rPr sz="1300" dirty="0">
                <a:solidFill>
                  <a:srgbClr val="000000"/>
                </a:solidFill>
                <a:latin typeface="PEELPA+Arial"/>
                <a:cs typeface="PEELPA+Arial"/>
              </a:rPr>
              <a:t>tepat</a:t>
            </a:r>
            <a:r>
              <a:rPr sz="1300" spc="20" dirty="0">
                <a:solidFill>
                  <a:srgbClr val="000000"/>
                </a:solidFill>
                <a:latin typeface="PEELPA+Arial"/>
                <a:cs typeface="PEELPA+Arial"/>
              </a:rPr>
              <a:t> </a:t>
            </a:r>
            <a:r>
              <a:rPr sz="1300" dirty="0">
                <a:solidFill>
                  <a:srgbClr val="000000"/>
                </a:solidFill>
                <a:latin typeface="PEELPA+Arial"/>
                <a:cs typeface="PEELPA+Arial"/>
              </a:rPr>
              <a:t>digunakan</a:t>
            </a:r>
            <a:r>
              <a:rPr sz="1300" spc="50" dirty="0">
                <a:solidFill>
                  <a:srgbClr val="000000"/>
                </a:solidFill>
                <a:latin typeface="PEELPA+Arial"/>
                <a:cs typeface="PEELPA+Arial"/>
              </a:rPr>
              <a:t> </a:t>
            </a:r>
            <a:r>
              <a:rPr sz="1300" dirty="0">
                <a:solidFill>
                  <a:srgbClr val="000000"/>
                </a:solidFill>
                <a:latin typeface="PEELPA+Arial"/>
                <a:cs typeface="PEELPA+Arial"/>
              </a:rPr>
              <a:t>untuk</a:t>
            </a:r>
            <a:r>
              <a:rPr sz="1300" spc="58" dirty="0">
                <a:solidFill>
                  <a:srgbClr val="000000"/>
                </a:solidFill>
                <a:latin typeface="PEELPA+Arial"/>
                <a:cs typeface="PEELPA+Arial"/>
              </a:rPr>
              <a:t> </a:t>
            </a:r>
            <a:r>
              <a:rPr sz="1300" dirty="0">
                <a:solidFill>
                  <a:srgbClr val="000000"/>
                </a:solidFill>
                <a:latin typeface="PEELPA+Arial"/>
                <a:cs typeface="PEELPA+Arial"/>
              </a:rPr>
              <a:t>menggambarkan</a:t>
            </a:r>
            <a:r>
              <a:rPr sz="1300" spc="67" dirty="0">
                <a:solidFill>
                  <a:srgbClr val="000000"/>
                </a:solidFill>
                <a:latin typeface="PEELPA+Arial"/>
                <a:cs typeface="PEELPA+Arial"/>
              </a:rPr>
              <a:t> </a:t>
            </a:r>
            <a:r>
              <a:rPr sz="1300" dirty="0">
                <a:solidFill>
                  <a:srgbClr val="000000"/>
                </a:solidFill>
                <a:latin typeface="PEELPA+Arial"/>
                <a:cs typeface="PEELPA+Arial"/>
              </a:rPr>
              <a:t>sistem</a:t>
            </a:r>
            <a:r>
              <a:rPr sz="1300" spc="80" dirty="0">
                <a:solidFill>
                  <a:srgbClr val="000000"/>
                </a:solidFill>
                <a:latin typeface="PEELPA+Arial"/>
                <a:cs typeface="PEELPA+Arial"/>
              </a:rPr>
              <a:t> </a:t>
            </a:r>
            <a:r>
              <a:rPr sz="1300" dirty="0">
                <a:solidFill>
                  <a:srgbClr val="000000"/>
                </a:solidFill>
                <a:latin typeface="PEELPA+Arial"/>
                <a:cs typeface="PEELPA+Arial"/>
              </a:rPr>
              <a:t>yang</a:t>
            </a:r>
            <a:r>
              <a:rPr sz="1300" spc="74" dirty="0">
                <a:solidFill>
                  <a:srgbClr val="000000"/>
                </a:solidFill>
                <a:latin typeface="PEELPA+Arial"/>
                <a:cs typeface="PEELPA+Arial"/>
              </a:rPr>
              <a:t> </a:t>
            </a:r>
            <a:r>
              <a:rPr sz="1300" dirty="0">
                <a:solidFill>
                  <a:srgbClr val="000000"/>
                </a:solidFill>
                <a:latin typeface="PEELPA+Arial"/>
                <a:cs typeface="PEELPA+Arial"/>
              </a:rPr>
              <a:t>ada</a:t>
            </a:r>
          </a:p>
          <a:p>
            <a:pPr marL="0" marR="0">
              <a:lnSpc>
                <a:spcPts val="1461"/>
              </a:lnSpc>
              <a:spcBef>
                <a:spcPts val="50"/>
              </a:spcBef>
              <a:spcAft>
                <a:spcPts val="0"/>
              </a:spcAft>
            </a:pPr>
            <a:r>
              <a:rPr sz="1300" dirty="0">
                <a:solidFill>
                  <a:srgbClr val="000000"/>
                </a:solidFill>
                <a:latin typeface="PEELPA+Arial"/>
                <a:cs typeface="PEELPA+Arial"/>
              </a:rPr>
              <a:t>(sistem</a:t>
            </a:r>
            <a:r>
              <a:rPr sz="1300" spc="671" dirty="0">
                <a:solidFill>
                  <a:srgbClr val="000000"/>
                </a:solidFill>
                <a:latin typeface="PEELPA+Arial"/>
                <a:cs typeface="PEELPA+Arial"/>
              </a:rPr>
              <a:t> </a:t>
            </a:r>
            <a:r>
              <a:rPr sz="1300" dirty="0">
                <a:solidFill>
                  <a:srgbClr val="000000"/>
                </a:solidFill>
                <a:latin typeface="PEELPA+Arial"/>
                <a:cs typeface="PEELPA+Arial"/>
              </a:rPr>
              <a:t>yang</a:t>
            </a:r>
            <a:r>
              <a:rPr sz="1300" spc="642" dirty="0">
                <a:solidFill>
                  <a:srgbClr val="000000"/>
                </a:solidFill>
                <a:latin typeface="PEELPA+Arial"/>
                <a:cs typeface="PEELPA+Arial"/>
              </a:rPr>
              <a:t> </a:t>
            </a:r>
            <a:r>
              <a:rPr sz="1300" dirty="0">
                <a:solidFill>
                  <a:srgbClr val="000000"/>
                </a:solidFill>
                <a:latin typeface="PEELPA+Arial"/>
                <a:cs typeface="PEELPA+Arial"/>
              </a:rPr>
              <a:t>lama).</a:t>
            </a:r>
            <a:r>
              <a:rPr sz="1300" spc="663" dirty="0">
                <a:solidFill>
                  <a:srgbClr val="000000"/>
                </a:solidFill>
                <a:latin typeface="PEELPA+Arial"/>
                <a:cs typeface="PEELPA+Arial"/>
              </a:rPr>
              <a:t> </a:t>
            </a:r>
            <a:r>
              <a:rPr sz="1300" dirty="0">
                <a:solidFill>
                  <a:srgbClr val="000000"/>
                </a:solidFill>
                <a:latin typeface="PEELPA+Arial"/>
                <a:cs typeface="PEELPA+Arial"/>
              </a:rPr>
              <a:t>Penekanan</a:t>
            </a:r>
            <a:r>
              <a:rPr sz="1300" spc="642" dirty="0">
                <a:solidFill>
                  <a:srgbClr val="000000"/>
                </a:solidFill>
                <a:latin typeface="PEELPA+Arial"/>
                <a:cs typeface="PEELPA+Arial"/>
              </a:rPr>
              <a:t> </a:t>
            </a:r>
            <a:r>
              <a:rPr sz="1300" dirty="0">
                <a:solidFill>
                  <a:srgbClr val="000000"/>
                </a:solidFill>
                <a:latin typeface="PEELPA+Arial"/>
                <a:cs typeface="PEELPA+Arial"/>
              </a:rPr>
              <a:t>dari</a:t>
            </a:r>
            <a:r>
              <a:rPr sz="1300" spc="632" dirty="0">
                <a:solidFill>
                  <a:srgbClr val="000000"/>
                </a:solidFill>
                <a:latin typeface="PEELPA+Arial"/>
                <a:cs typeface="PEELPA+Arial"/>
              </a:rPr>
              <a:t> </a:t>
            </a:r>
            <a:r>
              <a:rPr sz="1300" spc="28" dirty="0">
                <a:solidFill>
                  <a:srgbClr val="000000"/>
                </a:solidFill>
                <a:latin typeface="PEELPA+Arial"/>
                <a:cs typeface="PEELPA+Arial"/>
              </a:rPr>
              <a:t>DADF</a:t>
            </a:r>
            <a:r>
              <a:rPr sz="1300" spc="598" dirty="0">
                <a:solidFill>
                  <a:srgbClr val="000000"/>
                </a:solidFill>
                <a:latin typeface="PEELPA+Arial"/>
                <a:cs typeface="PEELPA+Arial"/>
              </a:rPr>
              <a:t> </a:t>
            </a:r>
            <a:r>
              <a:rPr sz="1300" dirty="0">
                <a:solidFill>
                  <a:srgbClr val="000000"/>
                </a:solidFill>
                <a:latin typeface="PEELPA+Arial"/>
                <a:cs typeface="PEELPA+Arial"/>
              </a:rPr>
              <a:t>adalah</a:t>
            </a:r>
            <a:r>
              <a:rPr sz="1300" spc="671" dirty="0">
                <a:solidFill>
                  <a:srgbClr val="000000"/>
                </a:solidFill>
                <a:latin typeface="PEELPA+Arial"/>
                <a:cs typeface="PEELPA+Arial"/>
              </a:rPr>
              <a:t> </a:t>
            </a:r>
            <a:r>
              <a:rPr sz="1300" dirty="0">
                <a:solidFill>
                  <a:srgbClr val="000000"/>
                </a:solidFill>
                <a:latin typeface="PEELPA+Arial"/>
                <a:cs typeface="PEELPA+Arial"/>
              </a:rPr>
              <a:t>bagaimana</a:t>
            </a:r>
          </a:p>
          <a:p>
            <a:pPr marL="0" marR="0">
              <a:lnSpc>
                <a:spcPts val="1461"/>
              </a:lnSpc>
              <a:spcBef>
                <a:spcPts val="50"/>
              </a:spcBef>
              <a:spcAft>
                <a:spcPts val="0"/>
              </a:spcAft>
            </a:pPr>
            <a:r>
              <a:rPr sz="1300" dirty="0">
                <a:solidFill>
                  <a:srgbClr val="000000"/>
                </a:solidFill>
                <a:latin typeface="PEELPA+Arial"/>
                <a:cs typeface="PEELPA+Arial"/>
              </a:rPr>
              <a:t>proses-proses</a:t>
            </a:r>
            <a:r>
              <a:rPr sz="1300" spc="227" dirty="0">
                <a:solidFill>
                  <a:srgbClr val="000000"/>
                </a:solidFill>
                <a:latin typeface="PEELPA+Arial"/>
                <a:cs typeface="PEELPA+Arial"/>
              </a:rPr>
              <a:t> </a:t>
            </a:r>
            <a:r>
              <a:rPr sz="1300" dirty="0">
                <a:solidFill>
                  <a:srgbClr val="000000"/>
                </a:solidFill>
                <a:latin typeface="PEELPA+Arial"/>
                <a:cs typeface="PEELPA+Arial"/>
              </a:rPr>
              <a:t>dari</a:t>
            </a:r>
            <a:r>
              <a:rPr sz="1300" spc="171" dirty="0">
                <a:solidFill>
                  <a:srgbClr val="000000"/>
                </a:solidFill>
                <a:latin typeface="PEELPA+Arial"/>
                <a:cs typeface="PEELPA+Arial"/>
              </a:rPr>
              <a:t> </a:t>
            </a:r>
            <a:r>
              <a:rPr sz="1300" dirty="0">
                <a:solidFill>
                  <a:srgbClr val="000000"/>
                </a:solidFill>
                <a:latin typeface="PEELPA+Arial"/>
                <a:cs typeface="PEELPA+Arial"/>
              </a:rPr>
              <a:t>sistem</a:t>
            </a:r>
            <a:r>
              <a:rPr sz="1300" spc="259" dirty="0">
                <a:solidFill>
                  <a:srgbClr val="000000"/>
                </a:solidFill>
                <a:latin typeface="PEELPA+Arial"/>
                <a:cs typeface="PEELPA+Arial"/>
              </a:rPr>
              <a:t> </a:t>
            </a:r>
            <a:r>
              <a:rPr sz="1300" dirty="0">
                <a:solidFill>
                  <a:srgbClr val="000000"/>
                </a:solidFill>
                <a:latin typeface="PEELPA+Arial"/>
                <a:cs typeface="PEELPA+Arial"/>
              </a:rPr>
              <a:t>diterapkan</a:t>
            </a:r>
            <a:r>
              <a:rPr sz="1300" spc="216" dirty="0">
                <a:solidFill>
                  <a:srgbClr val="000000"/>
                </a:solidFill>
                <a:latin typeface="PEELPA+Arial"/>
                <a:cs typeface="PEELPA+Arial"/>
              </a:rPr>
              <a:t> </a:t>
            </a:r>
            <a:r>
              <a:rPr sz="1300" dirty="0">
                <a:solidFill>
                  <a:srgbClr val="000000"/>
                </a:solidFill>
                <a:latin typeface="PEELPA+Arial"/>
                <a:cs typeface="PEELPA+Arial"/>
              </a:rPr>
              <a:t>(dengan</a:t>
            </a:r>
            <a:r>
              <a:rPr sz="1300" spc="191" dirty="0">
                <a:solidFill>
                  <a:srgbClr val="000000"/>
                </a:solidFill>
                <a:latin typeface="PEELPA+Arial"/>
                <a:cs typeface="PEELPA+Arial"/>
              </a:rPr>
              <a:t> </a:t>
            </a:r>
            <a:r>
              <a:rPr sz="1300" spc="12" dirty="0">
                <a:solidFill>
                  <a:srgbClr val="000000"/>
                </a:solidFill>
                <a:latin typeface="PEELPA+Arial"/>
                <a:cs typeface="PEELPA+Arial"/>
              </a:rPr>
              <a:t>cara</a:t>
            </a:r>
            <a:r>
              <a:rPr sz="1300" spc="219" dirty="0">
                <a:solidFill>
                  <a:srgbClr val="000000"/>
                </a:solidFill>
                <a:latin typeface="PEELPA+Arial"/>
                <a:cs typeface="PEELPA+Arial"/>
              </a:rPr>
              <a:t> </a:t>
            </a:r>
            <a:r>
              <a:rPr sz="1300" dirty="0">
                <a:solidFill>
                  <a:srgbClr val="000000"/>
                </a:solidFill>
                <a:latin typeface="PEELPA+Arial"/>
                <a:cs typeface="PEELPA+Arial"/>
              </a:rPr>
              <a:t>apa,</a:t>
            </a:r>
            <a:r>
              <a:rPr sz="1300" spc="215" dirty="0">
                <a:solidFill>
                  <a:srgbClr val="000000"/>
                </a:solidFill>
                <a:latin typeface="PEELPA+Arial"/>
                <a:cs typeface="PEELPA+Arial"/>
              </a:rPr>
              <a:t> </a:t>
            </a:r>
            <a:r>
              <a:rPr sz="1300" dirty="0">
                <a:solidFill>
                  <a:srgbClr val="000000"/>
                </a:solidFill>
                <a:latin typeface="PEELPA+Arial"/>
                <a:cs typeface="PEELPA+Arial"/>
              </a:rPr>
              <a:t>oleh</a:t>
            </a:r>
            <a:r>
              <a:rPr sz="1300" spc="243" dirty="0">
                <a:solidFill>
                  <a:srgbClr val="000000"/>
                </a:solidFill>
                <a:latin typeface="PEELPA+Arial"/>
                <a:cs typeface="PEELPA+Arial"/>
              </a:rPr>
              <a:t> </a:t>
            </a:r>
            <a:r>
              <a:rPr sz="1300" dirty="0">
                <a:solidFill>
                  <a:srgbClr val="000000"/>
                </a:solidFill>
                <a:latin typeface="PEELPA+Arial"/>
                <a:cs typeface="PEELPA+Arial"/>
              </a:rPr>
              <a:t>siapa</a:t>
            </a:r>
          </a:p>
          <a:p>
            <a:pPr marL="0" marR="0">
              <a:lnSpc>
                <a:spcPts val="1461"/>
              </a:lnSpc>
              <a:spcBef>
                <a:spcPts val="50"/>
              </a:spcBef>
              <a:spcAft>
                <a:spcPts val="0"/>
              </a:spcAft>
            </a:pPr>
            <a:r>
              <a:rPr sz="1300" dirty="0">
                <a:solidFill>
                  <a:srgbClr val="000000"/>
                </a:solidFill>
                <a:latin typeface="PEELPA+Arial"/>
                <a:cs typeface="PEELPA+Arial"/>
              </a:rPr>
              <a:t>dan dimana), termasuk</a:t>
            </a:r>
            <a:r>
              <a:rPr sz="1300" spc="27" dirty="0">
                <a:solidFill>
                  <a:srgbClr val="000000"/>
                </a:solidFill>
                <a:latin typeface="PEELPA+Arial"/>
                <a:cs typeface="PEELPA+Arial"/>
              </a:rPr>
              <a:t> </a:t>
            </a:r>
            <a:r>
              <a:rPr sz="1300" dirty="0">
                <a:solidFill>
                  <a:srgbClr val="000000"/>
                </a:solidFill>
                <a:latin typeface="PEELPA+Arial"/>
                <a:cs typeface="PEELPA+Arial"/>
              </a:rPr>
              <a:t>proses-proses manual.</a:t>
            </a:r>
          </a:p>
        </p:txBody>
      </p:sp>
      <p:sp>
        <p:nvSpPr>
          <p:cNvPr id="15" name="object 15"/>
          <p:cNvSpPr txBox="1"/>
          <p:nvPr/>
        </p:nvSpPr>
        <p:spPr>
          <a:xfrm>
            <a:off x="1402079" y="6987811"/>
            <a:ext cx="5950276" cy="81732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461"/>
              </a:lnSpc>
              <a:spcBef>
                <a:spcPts val="0"/>
              </a:spcBef>
              <a:spcAft>
                <a:spcPts val="0"/>
              </a:spcAft>
            </a:pPr>
            <a:r>
              <a:rPr sz="1300" dirty="0">
                <a:solidFill>
                  <a:srgbClr val="000000"/>
                </a:solidFill>
                <a:latin typeface="PEELPA+Arial"/>
                <a:cs typeface="PEELPA+Arial"/>
              </a:rPr>
              <a:t>Untuk</a:t>
            </a:r>
            <a:r>
              <a:rPr sz="1300" spc="1078" dirty="0">
                <a:solidFill>
                  <a:srgbClr val="000000"/>
                </a:solidFill>
                <a:latin typeface="PEELPA+Arial"/>
                <a:cs typeface="PEELPA+Arial"/>
              </a:rPr>
              <a:t> </a:t>
            </a:r>
            <a:r>
              <a:rPr sz="1300" dirty="0">
                <a:solidFill>
                  <a:srgbClr val="000000"/>
                </a:solidFill>
                <a:latin typeface="PEELPA+Arial"/>
                <a:cs typeface="PEELPA+Arial"/>
              </a:rPr>
              <a:t>memperoleh</a:t>
            </a:r>
            <a:r>
              <a:rPr sz="1300" spc="1100" dirty="0">
                <a:solidFill>
                  <a:srgbClr val="000000"/>
                </a:solidFill>
                <a:latin typeface="PEELPA+Arial"/>
                <a:cs typeface="PEELPA+Arial"/>
              </a:rPr>
              <a:t> </a:t>
            </a:r>
            <a:r>
              <a:rPr sz="1300" dirty="0">
                <a:solidFill>
                  <a:srgbClr val="000000"/>
                </a:solidFill>
                <a:latin typeface="PEELPA+Arial"/>
                <a:cs typeface="PEELPA+Arial"/>
              </a:rPr>
              <a:t>gambaran</a:t>
            </a:r>
            <a:r>
              <a:rPr sz="1300" spc="1094" dirty="0">
                <a:solidFill>
                  <a:srgbClr val="000000"/>
                </a:solidFill>
                <a:latin typeface="PEELPA+Arial"/>
                <a:cs typeface="PEELPA+Arial"/>
              </a:rPr>
              <a:t> </a:t>
            </a:r>
            <a:r>
              <a:rPr sz="1300" dirty="0">
                <a:solidFill>
                  <a:srgbClr val="000000"/>
                </a:solidFill>
                <a:latin typeface="PEELPA+Arial"/>
                <a:cs typeface="PEELPA+Arial"/>
              </a:rPr>
              <a:t>bagaimana</a:t>
            </a:r>
            <a:r>
              <a:rPr sz="1300" spc="1061" dirty="0">
                <a:solidFill>
                  <a:srgbClr val="000000"/>
                </a:solidFill>
                <a:latin typeface="PEELPA+Arial"/>
                <a:cs typeface="PEELPA+Arial"/>
              </a:rPr>
              <a:t> </a:t>
            </a:r>
            <a:r>
              <a:rPr sz="1300" dirty="0">
                <a:solidFill>
                  <a:srgbClr val="000000"/>
                </a:solidFill>
                <a:latin typeface="PEELPA+Arial"/>
                <a:cs typeface="PEELPA+Arial"/>
              </a:rPr>
              <a:t>sistem</a:t>
            </a:r>
            <a:r>
              <a:rPr sz="1300" spc="1094" dirty="0">
                <a:solidFill>
                  <a:srgbClr val="000000"/>
                </a:solidFill>
                <a:latin typeface="PEELPA+Arial"/>
                <a:cs typeface="PEELPA+Arial"/>
              </a:rPr>
              <a:t> </a:t>
            </a:r>
            <a:r>
              <a:rPr sz="1300" dirty="0">
                <a:solidFill>
                  <a:srgbClr val="000000"/>
                </a:solidFill>
                <a:latin typeface="PEELPA+Arial"/>
                <a:cs typeface="PEELPA+Arial"/>
              </a:rPr>
              <a:t>yang</a:t>
            </a:r>
            <a:r>
              <a:rPr sz="1300" spc="1071" dirty="0">
                <a:solidFill>
                  <a:srgbClr val="000000"/>
                </a:solidFill>
                <a:latin typeface="PEELPA+Arial"/>
                <a:cs typeface="PEELPA+Arial"/>
              </a:rPr>
              <a:t> </a:t>
            </a:r>
            <a:r>
              <a:rPr sz="1300" dirty="0">
                <a:solidFill>
                  <a:srgbClr val="000000"/>
                </a:solidFill>
                <a:latin typeface="PEELPA+Arial"/>
                <a:cs typeface="PEELPA+Arial"/>
              </a:rPr>
              <a:t>ada</a:t>
            </a:r>
          </a:p>
          <a:p>
            <a:pPr marL="0" marR="0">
              <a:lnSpc>
                <a:spcPts val="1461"/>
              </a:lnSpc>
              <a:spcBef>
                <a:spcPts val="50"/>
              </a:spcBef>
              <a:spcAft>
                <a:spcPts val="0"/>
              </a:spcAft>
            </a:pPr>
            <a:r>
              <a:rPr sz="1300" dirty="0">
                <a:solidFill>
                  <a:srgbClr val="000000"/>
                </a:solidFill>
                <a:latin typeface="PEELPA+Arial"/>
                <a:cs typeface="PEELPA+Arial"/>
              </a:rPr>
              <a:t>diterapkan, </a:t>
            </a:r>
            <a:r>
              <a:rPr sz="1300" spc="15" dirty="0">
                <a:solidFill>
                  <a:srgbClr val="000000"/>
                </a:solidFill>
                <a:latin typeface="PEELPA+Arial"/>
                <a:cs typeface="PEELPA+Arial"/>
              </a:rPr>
              <a:t>DADF</a:t>
            </a:r>
            <a:r>
              <a:rPr sz="1300" spc="-23" dirty="0">
                <a:solidFill>
                  <a:srgbClr val="000000"/>
                </a:solidFill>
                <a:latin typeface="PEELPA+Arial"/>
                <a:cs typeface="PEELPA+Arial"/>
              </a:rPr>
              <a:t> </a:t>
            </a:r>
            <a:r>
              <a:rPr sz="1300" dirty="0">
                <a:solidFill>
                  <a:srgbClr val="000000"/>
                </a:solidFill>
                <a:latin typeface="PEELPA+Arial"/>
                <a:cs typeface="PEELPA+Arial"/>
              </a:rPr>
              <a:t>harus memuat</a:t>
            </a:r>
            <a:r>
              <a:rPr sz="1300" spc="-17" dirty="0">
                <a:solidFill>
                  <a:srgbClr val="000000"/>
                </a:solidFill>
                <a:latin typeface="PEELPA+Arial"/>
                <a:cs typeface="PEELPA+Arial"/>
              </a:rPr>
              <a:t> </a:t>
            </a:r>
            <a:r>
              <a:rPr sz="1300" dirty="0">
                <a:solidFill>
                  <a:srgbClr val="000000"/>
                </a:solidFill>
                <a:latin typeface="PEELPA+Arial"/>
                <a:cs typeface="PEELPA+Arial"/>
              </a:rPr>
              <a:t>:</a:t>
            </a:r>
          </a:p>
          <a:p>
            <a:pPr marL="0" marR="0">
              <a:lnSpc>
                <a:spcPts val="1461"/>
              </a:lnSpc>
              <a:spcBef>
                <a:spcPts val="50"/>
              </a:spcBef>
              <a:spcAft>
                <a:spcPts val="0"/>
              </a:spcAft>
            </a:pPr>
            <a:r>
              <a:rPr sz="1300" dirty="0">
                <a:solidFill>
                  <a:srgbClr val="000000"/>
                </a:solidFill>
                <a:latin typeface="PEELPA+Arial"/>
                <a:cs typeface="PEELPA+Arial"/>
              </a:rPr>
              <a:t>1.</a:t>
            </a:r>
            <a:r>
              <a:rPr sz="1300" spc="214" dirty="0">
                <a:solidFill>
                  <a:srgbClr val="000000"/>
                </a:solidFill>
                <a:latin typeface="PEELPA+Arial"/>
                <a:cs typeface="PEELPA+Arial"/>
              </a:rPr>
              <a:t> </a:t>
            </a:r>
            <a:r>
              <a:rPr sz="1300" dirty="0">
                <a:solidFill>
                  <a:srgbClr val="000000"/>
                </a:solidFill>
                <a:latin typeface="PEELPA+Arial"/>
                <a:cs typeface="PEELPA+Arial"/>
              </a:rPr>
              <a:t>Proses-proses manual</a:t>
            </a:r>
            <a:r>
              <a:rPr sz="1300" spc="-18" dirty="0">
                <a:solidFill>
                  <a:srgbClr val="000000"/>
                </a:solidFill>
                <a:latin typeface="PEELPA+Arial"/>
                <a:cs typeface="PEELPA+Arial"/>
              </a:rPr>
              <a:t> </a:t>
            </a:r>
            <a:r>
              <a:rPr sz="1300" dirty="0">
                <a:solidFill>
                  <a:srgbClr val="000000"/>
                </a:solidFill>
                <a:latin typeface="PEELPA+Arial"/>
                <a:cs typeface="PEELPA+Arial"/>
              </a:rPr>
              <a:t>juga digambarkan.</a:t>
            </a:r>
          </a:p>
        </p:txBody>
      </p:sp>
      <p:sp>
        <p:nvSpPr>
          <p:cNvPr id="16" name="object 16"/>
          <p:cNvSpPr txBox="1"/>
          <p:nvPr/>
        </p:nvSpPr>
        <p:spPr>
          <a:xfrm>
            <a:off x="1402079" y="7563846"/>
            <a:ext cx="5951276" cy="177739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461"/>
              </a:lnSpc>
              <a:spcBef>
                <a:spcPts val="0"/>
              </a:spcBef>
              <a:spcAft>
                <a:spcPts val="0"/>
              </a:spcAft>
            </a:pPr>
            <a:r>
              <a:rPr sz="1300" dirty="0">
                <a:solidFill>
                  <a:srgbClr val="000000"/>
                </a:solidFill>
                <a:latin typeface="PEELPA+Arial"/>
                <a:cs typeface="PEELPA+Arial"/>
              </a:rPr>
              <a:t>2.</a:t>
            </a:r>
            <a:r>
              <a:rPr sz="1300" spc="210" dirty="0">
                <a:solidFill>
                  <a:srgbClr val="000000"/>
                </a:solidFill>
                <a:latin typeface="PEELPA+Arial"/>
                <a:cs typeface="PEELPA+Arial"/>
              </a:rPr>
              <a:t> </a:t>
            </a:r>
            <a:r>
              <a:rPr sz="1300" spc="15" dirty="0">
                <a:solidFill>
                  <a:srgbClr val="000000"/>
                </a:solidFill>
                <a:latin typeface="PEELPA+Arial"/>
                <a:cs typeface="PEELPA+Arial"/>
              </a:rPr>
              <a:t>Nama</a:t>
            </a:r>
            <a:r>
              <a:rPr sz="1300" spc="40" dirty="0">
                <a:solidFill>
                  <a:srgbClr val="000000"/>
                </a:solidFill>
                <a:latin typeface="PEELPA+Arial"/>
                <a:cs typeface="PEELPA+Arial"/>
              </a:rPr>
              <a:t> </a:t>
            </a:r>
            <a:r>
              <a:rPr sz="1300" spc="11" dirty="0">
                <a:solidFill>
                  <a:srgbClr val="000000"/>
                </a:solidFill>
                <a:latin typeface="PEELPA+Arial"/>
                <a:cs typeface="PEELPA+Arial"/>
              </a:rPr>
              <a:t>dari</a:t>
            </a:r>
            <a:r>
              <a:rPr sz="1300" spc="44" dirty="0">
                <a:solidFill>
                  <a:srgbClr val="000000"/>
                </a:solidFill>
                <a:latin typeface="PEELPA+Arial"/>
                <a:cs typeface="PEELPA+Arial"/>
              </a:rPr>
              <a:t> </a:t>
            </a:r>
            <a:r>
              <a:rPr sz="1300" spc="15" dirty="0">
                <a:solidFill>
                  <a:srgbClr val="000000"/>
                </a:solidFill>
                <a:latin typeface="PEELPA+Arial"/>
                <a:cs typeface="PEELPA+Arial"/>
              </a:rPr>
              <a:t>alur</a:t>
            </a:r>
            <a:r>
              <a:rPr sz="1300" spc="41" dirty="0">
                <a:solidFill>
                  <a:srgbClr val="000000"/>
                </a:solidFill>
                <a:latin typeface="PEELPA+Arial"/>
                <a:cs typeface="PEELPA+Arial"/>
              </a:rPr>
              <a:t> </a:t>
            </a:r>
            <a:r>
              <a:rPr sz="1300" spc="15" dirty="0">
                <a:solidFill>
                  <a:srgbClr val="000000"/>
                </a:solidFill>
                <a:latin typeface="PEELPA+Arial"/>
                <a:cs typeface="PEELPA+Arial"/>
              </a:rPr>
              <a:t>data</a:t>
            </a:r>
            <a:r>
              <a:rPr sz="1300" spc="81" dirty="0">
                <a:solidFill>
                  <a:srgbClr val="000000"/>
                </a:solidFill>
                <a:latin typeface="PEELPA+Arial"/>
                <a:cs typeface="PEELPA+Arial"/>
              </a:rPr>
              <a:t> </a:t>
            </a:r>
            <a:r>
              <a:rPr sz="1300" dirty="0">
                <a:solidFill>
                  <a:srgbClr val="000000"/>
                </a:solidFill>
                <a:latin typeface="PEELPA+Arial"/>
                <a:cs typeface="PEELPA+Arial"/>
              </a:rPr>
              <a:t>harus</a:t>
            </a:r>
            <a:r>
              <a:rPr sz="1300" spc="52" dirty="0">
                <a:solidFill>
                  <a:srgbClr val="000000"/>
                </a:solidFill>
                <a:latin typeface="PEELPA+Arial"/>
                <a:cs typeface="PEELPA+Arial"/>
              </a:rPr>
              <a:t> </a:t>
            </a:r>
            <a:r>
              <a:rPr sz="1300" spc="17" dirty="0">
                <a:solidFill>
                  <a:srgbClr val="000000"/>
                </a:solidFill>
                <a:latin typeface="PEELPA+Arial"/>
                <a:cs typeface="PEELPA+Arial"/>
              </a:rPr>
              <a:t>memuat</a:t>
            </a:r>
            <a:r>
              <a:rPr sz="1300" spc="57" dirty="0">
                <a:solidFill>
                  <a:srgbClr val="000000"/>
                </a:solidFill>
                <a:latin typeface="PEELPA+Arial"/>
                <a:cs typeface="PEELPA+Arial"/>
              </a:rPr>
              <a:t> </a:t>
            </a:r>
            <a:r>
              <a:rPr sz="1300" dirty="0">
                <a:solidFill>
                  <a:srgbClr val="000000"/>
                </a:solidFill>
                <a:latin typeface="PEELPA+Arial"/>
                <a:cs typeface="PEELPA+Arial"/>
              </a:rPr>
              <a:t>keterangan</a:t>
            </a:r>
            <a:r>
              <a:rPr sz="1300" spc="107" dirty="0">
                <a:solidFill>
                  <a:srgbClr val="000000"/>
                </a:solidFill>
                <a:latin typeface="PEELPA+Arial"/>
                <a:cs typeface="PEELPA+Arial"/>
              </a:rPr>
              <a:t> </a:t>
            </a:r>
            <a:r>
              <a:rPr sz="1300" dirty="0">
                <a:solidFill>
                  <a:srgbClr val="000000"/>
                </a:solidFill>
                <a:latin typeface="PEELPA+Arial"/>
                <a:cs typeface="PEELPA+Arial"/>
              </a:rPr>
              <a:t>yang</a:t>
            </a:r>
            <a:r>
              <a:rPr sz="1300" spc="95" dirty="0">
                <a:solidFill>
                  <a:srgbClr val="000000"/>
                </a:solidFill>
                <a:latin typeface="PEELPA+Arial"/>
                <a:cs typeface="PEELPA+Arial"/>
              </a:rPr>
              <a:t> </a:t>
            </a:r>
            <a:r>
              <a:rPr sz="1300" dirty="0">
                <a:solidFill>
                  <a:srgbClr val="000000"/>
                </a:solidFill>
                <a:latin typeface="PEELPA+Arial"/>
                <a:cs typeface="PEELPA+Arial"/>
              </a:rPr>
              <a:t>cukup</a:t>
            </a:r>
            <a:r>
              <a:rPr sz="1300" spc="47" dirty="0">
                <a:solidFill>
                  <a:srgbClr val="000000"/>
                </a:solidFill>
                <a:latin typeface="PEELPA+Arial"/>
                <a:cs typeface="PEELPA+Arial"/>
              </a:rPr>
              <a:t> </a:t>
            </a:r>
            <a:r>
              <a:rPr sz="1300" dirty="0">
                <a:solidFill>
                  <a:srgbClr val="000000"/>
                </a:solidFill>
                <a:latin typeface="PEELPA+Arial"/>
                <a:cs typeface="PEELPA+Arial"/>
              </a:rPr>
              <a:t>terinci</a:t>
            </a:r>
          </a:p>
          <a:p>
            <a:pPr marL="213360" marR="0">
              <a:lnSpc>
                <a:spcPts val="1461"/>
              </a:lnSpc>
              <a:spcBef>
                <a:spcPts val="26"/>
              </a:spcBef>
              <a:spcAft>
                <a:spcPts val="0"/>
              </a:spcAft>
            </a:pPr>
            <a:r>
              <a:rPr sz="1300" dirty="0">
                <a:solidFill>
                  <a:srgbClr val="000000"/>
                </a:solidFill>
                <a:latin typeface="PEELPA+Arial"/>
                <a:cs typeface="PEELPA+Arial"/>
              </a:rPr>
              <a:t>untuk</a:t>
            </a:r>
            <a:r>
              <a:rPr sz="1300" spc="164" dirty="0">
                <a:solidFill>
                  <a:srgbClr val="000000"/>
                </a:solidFill>
                <a:latin typeface="PEELPA+Arial"/>
                <a:cs typeface="PEELPA+Arial"/>
              </a:rPr>
              <a:t> </a:t>
            </a:r>
            <a:r>
              <a:rPr sz="1300" dirty="0">
                <a:solidFill>
                  <a:srgbClr val="000000"/>
                </a:solidFill>
                <a:latin typeface="PEELPA+Arial"/>
                <a:cs typeface="PEELPA+Arial"/>
              </a:rPr>
              <a:t>menunjukkan</a:t>
            </a:r>
            <a:r>
              <a:rPr sz="1300" spc="224" dirty="0">
                <a:solidFill>
                  <a:srgbClr val="000000"/>
                </a:solidFill>
                <a:latin typeface="PEELPA+Arial"/>
                <a:cs typeface="PEELPA+Arial"/>
              </a:rPr>
              <a:t> </a:t>
            </a:r>
            <a:r>
              <a:rPr sz="1300" dirty="0">
                <a:solidFill>
                  <a:srgbClr val="000000"/>
                </a:solidFill>
                <a:latin typeface="PEELPA+Arial"/>
                <a:cs typeface="PEELPA+Arial"/>
              </a:rPr>
              <a:t>bagaimana</a:t>
            </a:r>
            <a:r>
              <a:rPr sz="1300" spc="204" dirty="0">
                <a:solidFill>
                  <a:srgbClr val="000000"/>
                </a:solidFill>
                <a:latin typeface="PEELPA+Arial"/>
                <a:cs typeface="PEELPA+Arial"/>
              </a:rPr>
              <a:t> </a:t>
            </a:r>
            <a:r>
              <a:rPr sz="1300" dirty="0">
                <a:solidFill>
                  <a:srgbClr val="000000"/>
                </a:solidFill>
                <a:latin typeface="PEELPA+Arial"/>
                <a:cs typeface="PEELPA+Arial"/>
              </a:rPr>
              <a:t>pemakai</a:t>
            </a:r>
            <a:r>
              <a:rPr sz="1300" spc="165" dirty="0">
                <a:solidFill>
                  <a:srgbClr val="000000"/>
                </a:solidFill>
                <a:latin typeface="PEELPA+Arial"/>
                <a:cs typeface="PEELPA+Arial"/>
              </a:rPr>
              <a:t> </a:t>
            </a:r>
            <a:r>
              <a:rPr sz="1300" dirty="0">
                <a:solidFill>
                  <a:srgbClr val="000000"/>
                </a:solidFill>
                <a:latin typeface="PEELPA+Arial"/>
                <a:cs typeface="PEELPA+Arial"/>
              </a:rPr>
              <a:t>sistem</a:t>
            </a:r>
            <a:r>
              <a:rPr sz="1300" spc="210" dirty="0">
                <a:solidFill>
                  <a:srgbClr val="000000"/>
                </a:solidFill>
                <a:latin typeface="PEELPA+Arial"/>
                <a:cs typeface="PEELPA+Arial"/>
              </a:rPr>
              <a:t> </a:t>
            </a:r>
            <a:r>
              <a:rPr sz="1300" dirty="0">
                <a:solidFill>
                  <a:srgbClr val="000000"/>
                </a:solidFill>
                <a:latin typeface="PEELPA+Arial"/>
                <a:cs typeface="PEELPA+Arial"/>
              </a:rPr>
              <a:t>memahami</a:t>
            </a:r>
            <a:r>
              <a:rPr sz="1300" spc="162" dirty="0">
                <a:solidFill>
                  <a:srgbClr val="000000"/>
                </a:solidFill>
                <a:latin typeface="PEELPA+Arial"/>
                <a:cs typeface="PEELPA+Arial"/>
              </a:rPr>
              <a:t> </a:t>
            </a:r>
            <a:r>
              <a:rPr sz="1300" dirty="0">
                <a:solidFill>
                  <a:srgbClr val="000000"/>
                </a:solidFill>
                <a:latin typeface="PEELPA+Arial"/>
                <a:cs typeface="PEELPA+Arial"/>
              </a:rPr>
              <a:t>kerja</a:t>
            </a:r>
          </a:p>
          <a:p>
            <a:pPr marL="213360" marR="0">
              <a:lnSpc>
                <a:spcPts val="1461"/>
              </a:lnSpc>
              <a:spcBef>
                <a:spcPts val="50"/>
              </a:spcBef>
              <a:spcAft>
                <a:spcPts val="0"/>
              </a:spcAft>
            </a:pPr>
            <a:r>
              <a:rPr sz="1300" spc="10" dirty="0">
                <a:solidFill>
                  <a:srgbClr val="000000"/>
                </a:solidFill>
                <a:latin typeface="PEELPA+Arial"/>
                <a:cs typeface="PEELPA+Arial"/>
              </a:rPr>
              <a:t>sistem.</a:t>
            </a:r>
          </a:p>
          <a:p>
            <a:pPr marL="0" marR="0">
              <a:lnSpc>
                <a:spcPts val="1461"/>
              </a:lnSpc>
              <a:spcBef>
                <a:spcPts val="50"/>
              </a:spcBef>
              <a:spcAft>
                <a:spcPts val="0"/>
              </a:spcAft>
            </a:pPr>
            <a:r>
              <a:rPr sz="1300" dirty="0">
                <a:solidFill>
                  <a:srgbClr val="000000"/>
                </a:solidFill>
                <a:latin typeface="PEELPA+Arial"/>
                <a:cs typeface="PEELPA+Arial"/>
              </a:rPr>
              <a:t>3.</a:t>
            </a:r>
            <a:r>
              <a:rPr sz="1300" spc="214" dirty="0">
                <a:solidFill>
                  <a:srgbClr val="000000"/>
                </a:solidFill>
                <a:latin typeface="PEELPA+Arial"/>
                <a:cs typeface="PEELPA+Arial"/>
              </a:rPr>
              <a:t> </a:t>
            </a:r>
            <a:r>
              <a:rPr sz="1300" dirty="0">
                <a:solidFill>
                  <a:srgbClr val="000000"/>
                </a:solidFill>
                <a:latin typeface="PEELPA+Arial"/>
                <a:cs typeface="PEELPA+Arial"/>
              </a:rPr>
              <a:t>Simpanan</a:t>
            </a:r>
            <a:r>
              <a:rPr sz="1300" spc="-20" dirty="0">
                <a:solidFill>
                  <a:srgbClr val="000000"/>
                </a:solidFill>
                <a:latin typeface="PEELPA+Arial"/>
                <a:cs typeface="PEELPA+Arial"/>
              </a:rPr>
              <a:t> </a:t>
            </a:r>
            <a:r>
              <a:rPr sz="1300" dirty="0">
                <a:solidFill>
                  <a:srgbClr val="000000"/>
                </a:solidFill>
                <a:latin typeface="PEELPA+Arial"/>
                <a:cs typeface="PEELPA+Arial"/>
              </a:rPr>
              <a:t>data </a:t>
            </a:r>
            <a:r>
              <a:rPr sz="1300" spc="11" dirty="0">
                <a:solidFill>
                  <a:srgbClr val="000000"/>
                </a:solidFill>
                <a:latin typeface="PEELPA+Arial"/>
                <a:cs typeface="PEELPA+Arial"/>
              </a:rPr>
              <a:t>dapat</a:t>
            </a:r>
            <a:r>
              <a:rPr sz="1300" spc="-46" dirty="0">
                <a:solidFill>
                  <a:srgbClr val="000000"/>
                </a:solidFill>
                <a:latin typeface="PEELPA+Arial"/>
                <a:cs typeface="PEELPA+Arial"/>
              </a:rPr>
              <a:t> </a:t>
            </a:r>
            <a:r>
              <a:rPr sz="1300" dirty="0">
                <a:solidFill>
                  <a:srgbClr val="000000"/>
                </a:solidFill>
                <a:latin typeface="PEELPA+Arial"/>
                <a:cs typeface="PEELPA+Arial"/>
              </a:rPr>
              <a:t>menunjukkan</a:t>
            </a:r>
            <a:r>
              <a:rPr sz="1300" spc="-23" dirty="0">
                <a:solidFill>
                  <a:srgbClr val="000000"/>
                </a:solidFill>
                <a:latin typeface="PEELPA+Arial"/>
                <a:cs typeface="PEELPA+Arial"/>
              </a:rPr>
              <a:t> </a:t>
            </a:r>
            <a:r>
              <a:rPr sz="1300" dirty="0">
                <a:solidFill>
                  <a:srgbClr val="000000"/>
                </a:solidFill>
                <a:latin typeface="PEELPA+Arial"/>
                <a:cs typeface="PEELPA+Arial"/>
              </a:rPr>
              <a:t>simpanan</a:t>
            </a:r>
            <a:r>
              <a:rPr sz="1300" spc="-20" dirty="0">
                <a:solidFill>
                  <a:srgbClr val="000000"/>
                </a:solidFill>
                <a:latin typeface="PEELPA+Arial"/>
                <a:cs typeface="PEELPA+Arial"/>
              </a:rPr>
              <a:t> </a:t>
            </a:r>
            <a:r>
              <a:rPr sz="1300" spc="18" dirty="0">
                <a:solidFill>
                  <a:srgbClr val="000000"/>
                </a:solidFill>
                <a:latin typeface="PEELPA+Arial"/>
                <a:cs typeface="PEELPA+Arial"/>
              </a:rPr>
              <a:t>non</a:t>
            </a:r>
            <a:r>
              <a:rPr sz="1300" spc="-34" dirty="0">
                <a:solidFill>
                  <a:srgbClr val="000000"/>
                </a:solidFill>
                <a:latin typeface="PEELPA+Arial"/>
                <a:cs typeface="PEELPA+Arial"/>
              </a:rPr>
              <a:t> </a:t>
            </a:r>
            <a:r>
              <a:rPr sz="1300" dirty="0">
                <a:solidFill>
                  <a:srgbClr val="000000"/>
                </a:solidFill>
                <a:latin typeface="PEELPA+Arial"/>
                <a:cs typeface="PEELPA+Arial"/>
              </a:rPr>
              <a:t>komputer.</a:t>
            </a:r>
          </a:p>
          <a:p>
            <a:pPr marL="0" marR="0">
              <a:lnSpc>
                <a:spcPts val="1461"/>
              </a:lnSpc>
              <a:spcBef>
                <a:spcPts val="50"/>
              </a:spcBef>
              <a:spcAft>
                <a:spcPts val="0"/>
              </a:spcAft>
            </a:pPr>
            <a:r>
              <a:rPr sz="1300" dirty="0">
                <a:solidFill>
                  <a:srgbClr val="000000"/>
                </a:solidFill>
                <a:latin typeface="PEELPA+Arial"/>
                <a:cs typeface="PEELPA+Arial"/>
              </a:rPr>
              <a:t>4.</a:t>
            </a:r>
            <a:r>
              <a:rPr sz="1300" spc="217" dirty="0">
                <a:solidFill>
                  <a:srgbClr val="000000"/>
                </a:solidFill>
                <a:latin typeface="PEELPA+Arial"/>
                <a:cs typeface="PEELPA+Arial"/>
              </a:rPr>
              <a:t> </a:t>
            </a:r>
            <a:r>
              <a:rPr sz="1300" spc="11" dirty="0">
                <a:solidFill>
                  <a:srgbClr val="000000"/>
                </a:solidFill>
                <a:latin typeface="PEELPA+Arial"/>
                <a:cs typeface="PEELPA+Arial"/>
              </a:rPr>
              <a:t>Nama</a:t>
            </a:r>
            <a:r>
              <a:rPr sz="1300" spc="100" dirty="0">
                <a:solidFill>
                  <a:srgbClr val="000000"/>
                </a:solidFill>
                <a:latin typeface="PEELPA+Arial"/>
                <a:cs typeface="PEELPA+Arial"/>
              </a:rPr>
              <a:t> </a:t>
            </a:r>
            <a:r>
              <a:rPr sz="1300" dirty="0">
                <a:solidFill>
                  <a:srgbClr val="000000"/>
                </a:solidFill>
                <a:latin typeface="PEELPA+Arial"/>
                <a:cs typeface="PEELPA+Arial"/>
              </a:rPr>
              <a:t>dari</a:t>
            </a:r>
            <a:r>
              <a:rPr sz="1300" spc="107" dirty="0">
                <a:solidFill>
                  <a:srgbClr val="000000"/>
                </a:solidFill>
                <a:latin typeface="PEELPA+Arial"/>
                <a:cs typeface="PEELPA+Arial"/>
              </a:rPr>
              <a:t> </a:t>
            </a:r>
            <a:r>
              <a:rPr sz="1300" dirty="0">
                <a:solidFill>
                  <a:srgbClr val="000000"/>
                </a:solidFill>
                <a:latin typeface="PEELPA+Arial"/>
                <a:cs typeface="PEELPA+Arial"/>
              </a:rPr>
              <a:t>simpanan</a:t>
            </a:r>
            <a:r>
              <a:rPr sz="1300" spc="102" dirty="0">
                <a:solidFill>
                  <a:srgbClr val="000000"/>
                </a:solidFill>
                <a:latin typeface="PEELPA+Arial"/>
                <a:cs typeface="PEELPA+Arial"/>
              </a:rPr>
              <a:t> </a:t>
            </a:r>
            <a:r>
              <a:rPr sz="1300" dirty="0">
                <a:solidFill>
                  <a:srgbClr val="000000"/>
                </a:solidFill>
                <a:latin typeface="PEELPA+Arial"/>
                <a:cs typeface="PEELPA+Arial"/>
              </a:rPr>
              <a:t>data</a:t>
            </a:r>
            <a:r>
              <a:rPr sz="1300" spc="130" dirty="0">
                <a:solidFill>
                  <a:srgbClr val="000000"/>
                </a:solidFill>
                <a:latin typeface="PEELPA+Arial"/>
                <a:cs typeface="PEELPA+Arial"/>
              </a:rPr>
              <a:t> </a:t>
            </a:r>
            <a:r>
              <a:rPr sz="1300" dirty="0">
                <a:solidFill>
                  <a:srgbClr val="000000"/>
                </a:solidFill>
                <a:latin typeface="PEELPA+Arial"/>
                <a:cs typeface="PEELPA+Arial"/>
              </a:rPr>
              <a:t>harus</a:t>
            </a:r>
            <a:r>
              <a:rPr sz="1300" spc="132" dirty="0">
                <a:solidFill>
                  <a:srgbClr val="000000"/>
                </a:solidFill>
                <a:latin typeface="PEELPA+Arial"/>
                <a:cs typeface="PEELPA+Arial"/>
              </a:rPr>
              <a:t> </a:t>
            </a:r>
            <a:r>
              <a:rPr sz="1300" dirty="0">
                <a:solidFill>
                  <a:srgbClr val="000000"/>
                </a:solidFill>
                <a:latin typeface="PEELPA+Arial"/>
                <a:cs typeface="PEELPA+Arial"/>
              </a:rPr>
              <a:t>menunjukkan</a:t>
            </a:r>
            <a:r>
              <a:rPr sz="1300" spc="108" dirty="0">
                <a:solidFill>
                  <a:srgbClr val="000000"/>
                </a:solidFill>
                <a:latin typeface="PEELPA+Arial"/>
                <a:cs typeface="PEELPA+Arial"/>
              </a:rPr>
              <a:t> </a:t>
            </a:r>
            <a:r>
              <a:rPr sz="1300" dirty="0">
                <a:solidFill>
                  <a:srgbClr val="000000"/>
                </a:solidFill>
                <a:latin typeface="PEELPA+Arial"/>
                <a:cs typeface="PEELPA+Arial"/>
              </a:rPr>
              <a:t>tipe</a:t>
            </a:r>
            <a:r>
              <a:rPr sz="1300" spc="135" dirty="0">
                <a:solidFill>
                  <a:srgbClr val="000000"/>
                </a:solidFill>
                <a:latin typeface="PEELPA+Arial"/>
                <a:cs typeface="PEELPA+Arial"/>
              </a:rPr>
              <a:t> </a:t>
            </a:r>
            <a:r>
              <a:rPr sz="1300" dirty="0">
                <a:solidFill>
                  <a:srgbClr val="000000"/>
                </a:solidFill>
                <a:latin typeface="PEELPA+Arial"/>
                <a:cs typeface="PEELPA+Arial"/>
              </a:rPr>
              <a:t>penerapannya</a:t>
            </a:r>
          </a:p>
          <a:p>
            <a:pPr marL="213360" marR="0">
              <a:lnSpc>
                <a:spcPts val="1461"/>
              </a:lnSpc>
              <a:spcBef>
                <a:spcPts val="74"/>
              </a:spcBef>
              <a:spcAft>
                <a:spcPts val="0"/>
              </a:spcAft>
            </a:pPr>
            <a:r>
              <a:rPr sz="1300" dirty="0">
                <a:solidFill>
                  <a:srgbClr val="000000"/>
                </a:solidFill>
                <a:latin typeface="PEELPA+Arial"/>
                <a:cs typeface="PEELPA+Arial"/>
              </a:rPr>
              <a:t>apakah</a:t>
            </a:r>
            <a:r>
              <a:rPr sz="1300" spc="800" dirty="0">
                <a:solidFill>
                  <a:srgbClr val="000000"/>
                </a:solidFill>
                <a:latin typeface="PEELPA+Arial"/>
                <a:cs typeface="PEELPA+Arial"/>
              </a:rPr>
              <a:t> </a:t>
            </a:r>
            <a:r>
              <a:rPr sz="1300" dirty="0">
                <a:solidFill>
                  <a:srgbClr val="000000"/>
                </a:solidFill>
                <a:latin typeface="PEELPA+Arial"/>
                <a:cs typeface="PEELPA+Arial"/>
              </a:rPr>
              <a:t>secara</a:t>
            </a:r>
            <a:r>
              <a:rPr sz="1300" spc="780" dirty="0">
                <a:solidFill>
                  <a:srgbClr val="000000"/>
                </a:solidFill>
                <a:latin typeface="PEELPA+Arial"/>
                <a:cs typeface="PEELPA+Arial"/>
              </a:rPr>
              <a:t> </a:t>
            </a:r>
            <a:r>
              <a:rPr sz="1300" dirty="0">
                <a:solidFill>
                  <a:srgbClr val="000000"/>
                </a:solidFill>
                <a:latin typeface="PEELPA+Arial"/>
                <a:cs typeface="PEELPA+Arial"/>
              </a:rPr>
              <a:t>manual</a:t>
            </a:r>
            <a:r>
              <a:rPr sz="1300" spc="753" dirty="0">
                <a:solidFill>
                  <a:srgbClr val="000000"/>
                </a:solidFill>
                <a:latin typeface="PEELPA+Arial"/>
                <a:cs typeface="PEELPA+Arial"/>
              </a:rPr>
              <a:t> </a:t>
            </a:r>
            <a:r>
              <a:rPr sz="1300" dirty="0">
                <a:solidFill>
                  <a:srgbClr val="000000"/>
                </a:solidFill>
                <a:latin typeface="PEELPA+Arial"/>
                <a:cs typeface="PEELPA+Arial"/>
              </a:rPr>
              <a:t>atau</a:t>
            </a:r>
            <a:r>
              <a:rPr sz="1300" spc="784" dirty="0">
                <a:solidFill>
                  <a:srgbClr val="000000"/>
                </a:solidFill>
                <a:latin typeface="PEELPA+Arial"/>
                <a:cs typeface="PEELPA+Arial"/>
              </a:rPr>
              <a:t> </a:t>
            </a:r>
            <a:r>
              <a:rPr sz="1300" dirty="0">
                <a:solidFill>
                  <a:srgbClr val="000000"/>
                </a:solidFill>
                <a:latin typeface="PEELPA+Arial"/>
                <a:cs typeface="PEELPA+Arial"/>
              </a:rPr>
              <a:t>komputerisasi.</a:t>
            </a:r>
            <a:r>
              <a:rPr sz="1300" spc="782" dirty="0">
                <a:solidFill>
                  <a:srgbClr val="000000"/>
                </a:solidFill>
                <a:latin typeface="PEELPA+Arial"/>
                <a:cs typeface="PEELPA+Arial"/>
              </a:rPr>
              <a:t> </a:t>
            </a:r>
            <a:r>
              <a:rPr sz="1300" dirty="0">
                <a:solidFill>
                  <a:srgbClr val="000000"/>
                </a:solidFill>
                <a:latin typeface="PEELPA+Arial"/>
                <a:cs typeface="PEELPA+Arial"/>
              </a:rPr>
              <a:t>Secara</a:t>
            </a:r>
            <a:r>
              <a:rPr sz="1300" spc="776" dirty="0">
                <a:solidFill>
                  <a:srgbClr val="000000"/>
                </a:solidFill>
                <a:latin typeface="PEELPA+Arial"/>
                <a:cs typeface="PEELPA+Arial"/>
              </a:rPr>
              <a:t> </a:t>
            </a:r>
            <a:r>
              <a:rPr sz="1300" dirty="0">
                <a:solidFill>
                  <a:srgbClr val="000000"/>
                </a:solidFill>
                <a:latin typeface="PEELPA+Arial"/>
                <a:cs typeface="PEELPA+Arial"/>
              </a:rPr>
              <a:t>manual</a:t>
            </a:r>
          </a:p>
          <a:p>
            <a:pPr marL="213360" marR="0">
              <a:lnSpc>
                <a:spcPts val="1461"/>
              </a:lnSpc>
              <a:spcBef>
                <a:spcPts val="50"/>
              </a:spcBef>
              <a:spcAft>
                <a:spcPts val="0"/>
              </a:spcAft>
            </a:pPr>
            <a:r>
              <a:rPr sz="1300" dirty="0">
                <a:solidFill>
                  <a:srgbClr val="000000"/>
                </a:solidFill>
                <a:latin typeface="PEELPA+Arial"/>
                <a:cs typeface="PEELPA+Arial"/>
              </a:rPr>
              <a:t>misalnya</a:t>
            </a:r>
            <a:r>
              <a:rPr sz="1300" spc="152" dirty="0">
                <a:solidFill>
                  <a:srgbClr val="000000"/>
                </a:solidFill>
                <a:latin typeface="PEELPA+Arial"/>
                <a:cs typeface="PEELPA+Arial"/>
              </a:rPr>
              <a:t> </a:t>
            </a:r>
            <a:r>
              <a:rPr sz="1300" dirty="0">
                <a:solidFill>
                  <a:srgbClr val="000000"/>
                </a:solidFill>
                <a:latin typeface="PEELPA+Arial"/>
                <a:cs typeface="PEELPA+Arial"/>
              </a:rPr>
              <a:t>dapat</a:t>
            </a:r>
            <a:r>
              <a:rPr sz="1300" spc="97" dirty="0">
                <a:solidFill>
                  <a:srgbClr val="000000"/>
                </a:solidFill>
                <a:latin typeface="PEELPA+Arial"/>
                <a:cs typeface="PEELPA+Arial"/>
              </a:rPr>
              <a:t> </a:t>
            </a:r>
            <a:r>
              <a:rPr sz="1300" dirty="0">
                <a:solidFill>
                  <a:srgbClr val="000000"/>
                </a:solidFill>
                <a:latin typeface="PEELPA+Arial"/>
                <a:cs typeface="PEELPA+Arial"/>
              </a:rPr>
              <a:t>menunjukkan</a:t>
            </a:r>
            <a:r>
              <a:rPr sz="1300" spc="150" dirty="0">
                <a:solidFill>
                  <a:srgbClr val="000000"/>
                </a:solidFill>
                <a:latin typeface="PEELPA+Arial"/>
                <a:cs typeface="PEELPA+Arial"/>
              </a:rPr>
              <a:t> </a:t>
            </a:r>
            <a:r>
              <a:rPr sz="1300" dirty="0">
                <a:solidFill>
                  <a:srgbClr val="000000"/>
                </a:solidFill>
                <a:latin typeface="PEELPA+Arial"/>
                <a:cs typeface="PEELPA+Arial"/>
              </a:rPr>
              <a:t>buku</a:t>
            </a:r>
            <a:r>
              <a:rPr sz="1300" spc="150" dirty="0">
                <a:solidFill>
                  <a:srgbClr val="000000"/>
                </a:solidFill>
                <a:latin typeface="PEELPA+Arial"/>
                <a:cs typeface="PEELPA+Arial"/>
              </a:rPr>
              <a:t> </a:t>
            </a:r>
            <a:r>
              <a:rPr sz="1300" dirty="0">
                <a:solidFill>
                  <a:srgbClr val="000000"/>
                </a:solidFill>
                <a:latin typeface="PEELPA+Arial"/>
                <a:cs typeface="PEELPA+Arial"/>
              </a:rPr>
              <a:t>catatat,</a:t>
            </a:r>
            <a:r>
              <a:rPr sz="1300" spc="98" dirty="0">
                <a:solidFill>
                  <a:srgbClr val="000000"/>
                </a:solidFill>
                <a:latin typeface="PEELPA+Arial"/>
                <a:cs typeface="PEELPA+Arial"/>
              </a:rPr>
              <a:t> </a:t>
            </a:r>
            <a:r>
              <a:rPr sz="1300" spc="14" dirty="0">
                <a:solidFill>
                  <a:srgbClr val="000000"/>
                </a:solidFill>
                <a:latin typeface="PEELPA+Arial"/>
                <a:cs typeface="PEELPA+Arial"/>
              </a:rPr>
              <a:t>meja</a:t>
            </a:r>
            <a:r>
              <a:rPr sz="1300" spc="144" dirty="0">
                <a:solidFill>
                  <a:srgbClr val="000000"/>
                </a:solidFill>
                <a:latin typeface="PEELPA+Arial"/>
                <a:cs typeface="PEELPA+Arial"/>
              </a:rPr>
              <a:t> </a:t>
            </a:r>
            <a:r>
              <a:rPr sz="1300" dirty="0">
                <a:solidFill>
                  <a:srgbClr val="000000"/>
                </a:solidFill>
                <a:latin typeface="PEELPA+Arial"/>
                <a:cs typeface="PEELPA+Arial"/>
              </a:rPr>
              <a:t>pekerja.</a:t>
            </a:r>
            <a:r>
              <a:rPr sz="1300" spc="99" dirty="0">
                <a:solidFill>
                  <a:srgbClr val="000000"/>
                </a:solidFill>
                <a:latin typeface="PEELPA+Arial"/>
                <a:cs typeface="PEELPA+Arial"/>
              </a:rPr>
              <a:t> </a:t>
            </a:r>
            <a:r>
              <a:rPr sz="1300" spc="10" dirty="0">
                <a:solidFill>
                  <a:srgbClr val="000000"/>
                </a:solidFill>
                <a:latin typeface="PEELPA+Arial"/>
                <a:cs typeface="PEELPA+Arial"/>
              </a:rPr>
              <a:t>Sedang</a:t>
            </a:r>
          </a:p>
          <a:p>
            <a:pPr marL="213360" marR="0">
              <a:lnSpc>
                <a:spcPts val="1461"/>
              </a:lnSpc>
              <a:spcBef>
                <a:spcPts val="50"/>
              </a:spcBef>
              <a:spcAft>
                <a:spcPts val="0"/>
              </a:spcAft>
            </a:pPr>
            <a:r>
              <a:rPr sz="1300" dirty="0">
                <a:solidFill>
                  <a:srgbClr val="000000"/>
                </a:solidFill>
                <a:latin typeface="PEELPA+Arial"/>
                <a:cs typeface="PEELPA+Arial"/>
              </a:rPr>
              <a:t>cara</a:t>
            </a:r>
            <a:r>
              <a:rPr sz="1300" spc="12" dirty="0">
                <a:solidFill>
                  <a:srgbClr val="000000"/>
                </a:solidFill>
                <a:latin typeface="PEELPA+Arial"/>
                <a:cs typeface="PEELPA+Arial"/>
              </a:rPr>
              <a:t> </a:t>
            </a:r>
            <a:r>
              <a:rPr sz="1300" dirty="0">
                <a:solidFill>
                  <a:srgbClr val="000000"/>
                </a:solidFill>
                <a:latin typeface="PEELPA+Arial"/>
                <a:cs typeface="PEELPA+Arial"/>
              </a:rPr>
              <a:t>komputerisasi</a:t>
            </a:r>
            <a:r>
              <a:rPr sz="1300" spc="-21" dirty="0">
                <a:solidFill>
                  <a:srgbClr val="000000"/>
                </a:solidFill>
                <a:latin typeface="PEELPA+Arial"/>
                <a:cs typeface="PEELPA+Arial"/>
              </a:rPr>
              <a:t> </a:t>
            </a:r>
            <a:r>
              <a:rPr sz="1300" spc="10" dirty="0">
                <a:solidFill>
                  <a:srgbClr val="000000"/>
                </a:solidFill>
                <a:latin typeface="PEELPA+Arial"/>
                <a:cs typeface="PEELPA+Arial"/>
              </a:rPr>
              <a:t>misalnya</a:t>
            </a:r>
            <a:r>
              <a:rPr sz="1300" spc="-34" dirty="0">
                <a:solidFill>
                  <a:srgbClr val="000000"/>
                </a:solidFill>
                <a:latin typeface="PEELPA+Arial"/>
                <a:cs typeface="PEELPA+Arial"/>
              </a:rPr>
              <a:t> </a:t>
            </a:r>
            <a:r>
              <a:rPr sz="1300" dirty="0">
                <a:solidFill>
                  <a:srgbClr val="000000"/>
                </a:solidFill>
                <a:latin typeface="PEELPA+Arial"/>
                <a:cs typeface="PEELPA+Arial"/>
              </a:rPr>
              <a:t>menunjukkan file</a:t>
            </a:r>
            <a:r>
              <a:rPr sz="1300" spc="11" dirty="0">
                <a:solidFill>
                  <a:srgbClr val="000000"/>
                </a:solidFill>
                <a:latin typeface="PEELPA+Arial"/>
                <a:cs typeface="PEELPA+Arial"/>
              </a:rPr>
              <a:t> </a:t>
            </a:r>
            <a:r>
              <a:rPr sz="1300" dirty="0">
                <a:solidFill>
                  <a:srgbClr val="000000"/>
                </a:solidFill>
                <a:latin typeface="PEELPA+Arial"/>
                <a:cs typeface="PEELPA+Arial"/>
              </a:rPr>
              <a:t>urut,</a:t>
            </a:r>
            <a:r>
              <a:rPr sz="1300" spc="-18" dirty="0">
                <a:solidFill>
                  <a:srgbClr val="000000"/>
                </a:solidFill>
                <a:latin typeface="PEELPA+Arial"/>
                <a:cs typeface="PEELPA+Arial"/>
              </a:rPr>
              <a:t> </a:t>
            </a:r>
            <a:r>
              <a:rPr sz="1300" dirty="0">
                <a:solidFill>
                  <a:srgbClr val="000000"/>
                </a:solidFill>
                <a:latin typeface="PEELPA+Arial"/>
                <a:cs typeface="PEELPA+Arial"/>
              </a:rPr>
              <a:t>file</a:t>
            </a:r>
            <a:r>
              <a:rPr sz="1300" spc="18" dirty="0">
                <a:solidFill>
                  <a:srgbClr val="000000"/>
                </a:solidFill>
                <a:latin typeface="PEELPA+Arial"/>
                <a:cs typeface="PEELPA+Arial"/>
              </a:rPr>
              <a:t> </a:t>
            </a:r>
            <a:r>
              <a:rPr sz="1300" spc="10" dirty="0">
                <a:solidFill>
                  <a:srgbClr val="000000"/>
                </a:solidFill>
                <a:latin typeface="PEELPA+Arial"/>
                <a:cs typeface="PEELPA+Arial"/>
              </a:rPr>
              <a:t>database.</a:t>
            </a:r>
          </a:p>
        </p:txBody>
      </p:sp>
      <p:sp>
        <p:nvSpPr>
          <p:cNvPr id="17" name="object 17"/>
          <p:cNvSpPr txBox="1"/>
          <p:nvPr/>
        </p:nvSpPr>
        <p:spPr>
          <a:xfrm>
            <a:off x="1402080" y="9168903"/>
            <a:ext cx="2055658" cy="31539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061"/>
              </a:lnSpc>
              <a:spcBef>
                <a:spcPts val="0"/>
              </a:spcBef>
              <a:spcAft>
                <a:spcPts val="0"/>
              </a:spcAft>
            </a:pPr>
            <a:r>
              <a:rPr sz="950" i="1" dirty="0">
                <a:solidFill>
                  <a:srgbClr val="000000"/>
                </a:solidFill>
                <a:latin typeface="GCINAM+Arial,Italic"/>
                <a:cs typeface="GCINAM+Arial,Italic"/>
              </a:rPr>
              <a:t>Analisis dan Perancangan Sistem</a:t>
            </a:r>
          </a:p>
        </p:txBody>
      </p:sp>
      <p:sp>
        <p:nvSpPr>
          <p:cNvPr id="18" name="object 18"/>
          <p:cNvSpPr txBox="1"/>
          <p:nvPr/>
        </p:nvSpPr>
        <p:spPr>
          <a:xfrm>
            <a:off x="5876119" y="9168903"/>
            <a:ext cx="756375" cy="31539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061"/>
              </a:lnSpc>
              <a:spcBef>
                <a:spcPts val="0"/>
              </a:spcBef>
              <a:spcAft>
                <a:spcPts val="0"/>
              </a:spcAft>
            </a:pPr>
            <a:r>
              <a:rPr sz="950" i="1" dirty="0">
                <a:solidFill>
                  <a:srgbClr val="000000"/>
                </a:solidFill>
                <a:latin typeface="GCINAM+Arial,Italic"/>
                <a:cs typeface="GCINAM+Arial,Italic"/>
              </a:rPr>
              <a:t>Halaman 8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1"/>
          <p:cNvSpPr/>
          <p:nvPr/>
        </p:nvSpPr>
        <p:spPr>
          <a:xfrm>
            <a:off x="1383779" y="9165335"/>
            <a:ext cx="5209031" cy="609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" name="object 2"/>
          <p:cNvSpPr/>
          <p:nvPr/>
        </p:nvSpPr>
        <p:spPr>
          <a:xfrm>
            <a:off x="1530096" y="3163823"/>
            <a:ext cx="859536" cy="101194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530096" y="3163823"/>
            <a:ext cx="5413247" cy="2054352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271003" y="5870460"/>
            <a:ext cx="5672340" cy="223417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1402080" y="864545"/>
            <a:ext cx="5950666" cy="81732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461"/>
              </a:lnSpc>
              <a:spcBef>
                <a:spcPts val="0"/>
              </a:spcBef>
              <a:spcAft>
                <a:spcPts val="0"/>
              </a:spcAft>
            </a:pPr>
            <a:r>
              <a:rPr sz="1300" dirty="0">
                <a:solidFill>
                  <a:srgbClr val="000000"/>
                </a:solidFill>
                <a:latin typeface="PEELPA+Arial"/>
                <a:cs typeface="PEELPA+Arial"/>
              </a:rPr>
              <a:t>5.</a:t>
            </a:r>
            <a:r>
              <a:rPr sz="1300" spc="218" dirty="0">
                <a:solidFill>
                  <a:srgbClr val="000000"/>
                </a:solidFill>
                <a:latin typeface="PEELPA+Arial"/>
                <a:cs typeface="PEELPA+Arial"/>
              </a:rPr>
              <a:t> </a:t>
            </a:r>
            <a:r>
              <a:rPr sz="1300" dirty="0">
                <a:solidFill>
                  <a:srgbClr val="000000"/>
                </a:solidFill>
                <a:latin typeface="PEELPA+Arial"/>
                <a:cs typeface="PEELPA+Arial"/>
              </a:rPr>
              <a:t>Proses</a:t>
            </a:r>
            <a:r>
              <a:rPr sz="1300" spc="457" dirty="0">
                <a:solidFill>
                  <a:srgbClr val="000000"/>
                </a:solidFill>
                <a:latin typeface="PEELPA+Arial"/>
                <a:cs typeface="PEELPA+Arial"/>
              </a:rPr>
              <a:t> </a:t>
            </a:r>
            <a:r>
              <a:rPr sz="1300" dirty="0">
                <a:solidFill>
                  <a:srgbClr val="000000"/>
                </a:solidFill>
                <a:latin typeface="PEELPA+Arial"/>
                <a:cs typeface="PEELPA+Arial"/>
              </a:rPr>
              <a:t>harus</a:t>
            </a:r>
            <a:r>
              <a:rPr sz="1300" spc="448" dirty="0">
                <a:solidFill>
                  <a:srgbClr val="000000"/>
                </a:solidFill>
                <a:latin typeface="PEELPA+Arial"/>
                <a:cs typeface="PEELPA+Arial"/>
              </a:rPr>
              <a:t> </a:t>
            </a:r>
            <a:r>
              <a:rPr sz="1300" dirty="0">
                <a:solidFill>
                  <a:srgbClr val="000000"/>
                </a:solidFill>
                <a:latin typeface="PEELPA+Arial"/>
                <a:cs typeface="PEELPA+Arial"/>
              </a:rPr>
              <a:t>menunjukkan</a:t>
            </a:r>
            <a:r>
              <a:rPr sz="1300" spc="457" dirty="0">
                <a:solidFill>
                  <a:srgbClr val="000000"/>
                </a:solidFill>
                <a:latin typeface="PEELPA+Arial"/>
                <a:cs typeface="PEELPA+Arial"/>
              </a:rPr>
              <a:t> </a:t>
            </a:r>
            <a:r>
              <a:rPr sz="1300" dirty="0">
                <a:solidFill>
                  <a:srgbClr val="000000"/>
                </a:solidFill>
                <a:latin typeface="PEELPA+Arial"/>
                <a:cs typeface="PEELPA+Arial"/>
              </a:rPr>
              <a:t>nama</a:t>
            </a:r>
            <a:r>
              <a:rPr sz="1300" spc="482" dirty="0">
                <a:solidFill>
                  <a:srgbClr val="000000"/>
                </a:solidFill>
                <a:latin typeface="PEELPA+Arial"/>
                <a:cs typeface="PEELPA+Arial"/>
              </a:rPr>
              <a:t> </a:t>
            </a:r>
            <a:r>
              <a:rPr sz="1300" dirty="0">
                <a:solidFill>
                  <a:srgbClr val="000000"/>
                </a:solidFill>
                <a:latin typeface="PEELPA+Arial"/>
                <a:cs typeface="PEELPA+Arial"/>
              </a:rPr>
              <a:t>dari</a:t>
            </a:r>
            <a:r>
              <a:rPr sz="1300" spc="413" dirty="0">
                <a:solidFill>
                  <a:srgbClr val="000000"/>
                </a:solidFill>
                <a:latin typeface="PEELPA+Arial"/>
                <a:cs typeface="PEELPA+Arial"/>
              </a:rPr>
              <a:t> </a:t>
            </a:r>
            <a:r>
              <a:rPr sz="1300" dirty="0">
                <a:solidFill>
                  <a:srgbClr val="000000"/>
                </a:solidFill>
                <a:latin typeface="PEELPA+Arial"/>
                <a:cs typeface="PEELPA+Arial"/>
              </a:rPr>
              <a:t>pemroses,</a:t>
            </a:r>
            <a:r>
              <a:rPr sz="1300" spc="453" dirty="0">
                <a:solidFill>
                  <a:srgbClr val="000000"/>
                </a:solidFill>
                <a:latin typeface="PEELPA+Arial"/>
                <a:cs typeface="PEELPA+Arial"/>
              </a:rPr>
              <a:t> </a:t>
            </a:r>
            <a:r>
              <a:rPr sz="1300" dirty="0">
                <a:solidFill>
                  <a:srgbClr val="000000"/>
                </a:solidFill>
                <a:latin typeface="PEELPA+Arial"/>
                <a:cs typeface="PEELPA+Arial"/>
              </a:rPr>
              <a:t>yaitu</a:t>
            </a:r>
            <a:r>
              <a:rPr sz="1300" spc="463" dirty="0">
                <a:solidFill>
                  <a:srgbClr val="000000"/>
                </a:solidFill>
                <a:latin typeface="PEELPA+Arial"/>
                <a:cs typeface="PEELPA+Arial"/>
              </a:rPr>
              <a:t> </a:t>
            </a:r>
            <a:r>
              <a:rPr sz="1300" dirty="0">
                <a:solidFill>
                  <a:srgbClr val="000000"/>
                </a:solidFill>
                <a:latin typeface="PEELPA+Arial"/>
                <a:cs typeface="PEELPA+Arial"/>
              </a:rPr>
              <a:t>orang,</a:t>
            </a:r>
          </a:p>
          <a:p>
            <a:pPr marL="213359" marR="0">
              <a:lnSpc>
                <a:spcPts val="1461"/>
              </a:lnSpc>
              <a:spcBef>
                <a:spcPts val="50"/>
              </a:spcBef>
              <a:spcAft>
                <a:spcPts val="0"/>
              </a:spcAft>
            </a:pPr>
            <a:r>
              <a:rPr sz="1300" dirty="0">
                <a:solidFill>
                  <a:srgbClr val="000000"/>
                </a:solidFill>
                <a:latin typeface="PEELPA+Arial"/>
                <a:cs typeface="PEELPA+Arial"/>
              </a:rPr>
              <a:t>departemen,</a:t>
            </a:r>
            <a:r>
              <a:rPr sz="1300" spc="37" dirty="0">
                <a:solidFill>
                  <a:srgbClr val="000000"/>
                </a:solidFill>
                <a:latin typeface="PEELPA+Arial"/>
                <a:cs typeface="PEELPA+Arial"/>
              </a:rPr>
              <a:t> </a:t>
            </a:r>
            <a:r>
              <a:rPr sz="1300" dirty="0">
                <a:solidFill>
                  <a:srgbClr val="000000"/>
                </a:solidFill>
                <a:latin typeface="PEELPA+Arial"/>
                <a:cs typeface="PEELPA+Arial"/>
              </a:rPr>
              <a:t>sistem</a:t>
            </a:r>
            <a:r>
              <a:rPr sz="1300" spc="37" dirty="0">
                <a:solidFill>
                  <a:srgbClr val="000000"/>
                </a:solidFill>
                <a:latin typeface="PEELPA+Arial"/>
                <a:cs typeface="PEELPA+Arial"/>
              </a:rPr>
              <a:t> </a:t>
            </a:r>
            <a:r>
              <a:rPr sz="1300" dirty="0">
                <a:solidFill>
                  <a:srgbClr val="000000"/>
                </a:solidFill>
                <a:latin typeface="PEELPA+Arial"/>
                <a:cs typeface="PEELPA+Arial"/>
              </a:rPr>
              <a:t>komputer,</a:t>
            </a:r>
            <a:r>
              <a:rPr sz="1300" spc="37" dirty="0">
                <a:solidFill>
                  <a:srgbClr val="000000"/>
                </a:solidFill>
                <a:latin typeface="PEELPA+Arial"/>
                <a:cs typeface="PEELPA+Arial"/>
              </a:rPr>
              <a:t> </a:t>
            </a:r>
            <a:r>
              <a:rPr sz="1300" dirty="0">
                <a:solidFill>
                  <a:srgbClr val="000000"/>
                </a:solidFill>
                <a:latin typeface="PEELPA+Arial"/>
                <a:cs typeface="PEELPA+Arial"/>
              </a:rPr>
              <a:t>atau</a:t>
            </a:r>
            <a:r>
              <a:rPr sz="1300" spc="37" dirty="0">
                <a:solidFill>
                  <a:srgbClr val="000000"/>
                </a:solidFill>
                <a:latin typeface="PEELPA+Arial"/>
                <a:cs typeface="PEELPA+Arial"/>
              </a:rPr>
              <a:t> </a:t>
            </a:r>
            <a:r>
              <a:rPr sz="1300" spc="15" dirty="0">
                <a:solidFill>
                  <a:srgbClr val="000000"/>
                </a:solidFill>
                <a:latin typeface="PEELPA+Arial"/>
                <a:cs typeface="PEELPA+Arial"/>
              </a:rPr>
              <a:t>nama</a:t>
            </a:r>
            <a:r>
              <a:rPr sz="1300" spc="47" dirty="0">
                <a:solidFill>
                  <a:srgbClr val="000000"/>
                </a:solidFill>
                <a:latin typeface="PEELPA+Arial"/>
                <a:cs typeface="PEELPA+Arial"/>
              </a:rPr>
              <a:t> </a:t>
            </a:r>
            <a:r>
              <a:rPr sz="1300" dirty="0">
                <a:solidFill>
                  <a:srgbClr val="000000"/>
                </a:solidFill>
                <a:latin typeface="PEELPA+Arial"/>
                <a:cs typeface="PEELPA+Arial"/>
              </a:rPr>
              <a:t>program</a:t>
            </a:r>
            <a:r>
              <a:rPr sz="1300" spc="63" dirty="0">
                <a:solidFill>
                  <a:srgbClr val="000000"/>
                </a:solidFill>
                <a:latin typeface="PEELPA+Arial"/>
                <a:cs typeface="PEELPA+Arial"/>
              </a:rPr>
              <a:t> </a:t>
            </a:r>
            <a:r>
              <a:rPr sz="1300" dirty="0">
                <a:solidFill>
                  <a:srgbClr val="000000"/>
                </a:solidFill>
                <a:latin typeface="PEELPA+Arial"/>
                <a:cs typeface="PEELPA+Arial"/>
              </a:rPr>
              <a:t>komputer</a:t>
            </a:r>
            <a:r>
              <a:rPr sz="1300" spc="40" dirty="0">
                <a:solidFill>
                  <a:srgbClr val="000000"/>
                </a:solidFill>
                <a:latin typeface="PEELPA+Arial"/>
                <a:cs typeface="PEELPA+Arial"/>
              </a:rPr>
              <a:t> </a:t>
            </a:r>
            <a:r>
              <a:rPr sz="1300" dirty="0">
                <a:solidFill>
                  <a:srgbClr val="000000"/>
                </a:solidFill>
                <a:latin typeface="PEELPA+Arial"/>
                <a:cs typeface="PEELPA+Arial"/>
              </a:rPr>
              <a:t>yang</a:t>
            </a:r>
          </a:p>
          <a:p>
            <a:pPr marL="213359" marR="0">
              <a:lnSpc>
                <a:spcPts val="1461"/>
              </a:lnSpc>
              <a:spcBef>
                <a:spcPts val="50"/>
              </a:spcBef>
              <a:spcAft>
                <a:spcPts val="0"/>
              </a:spcAft>
            </a:pPr>
            <a:r>
              <a:rPr sz="1300" dirty="0">
                <a:solidFill>
                  <a:srgbClr val="000000"/>
                </a:solidFill>
                <a:latin typeface="PEELPA+Arial"/>
                <a:cs typeface="PEELPA+Arial"/>
              </a:rPr>
              <a:t>mengakses</a:t>
            </a:r>
            <a:r>
              <a:rPr sz="1300" spc="12" dirty="0">
                <a:solidFill>
                  <a:srgbClr val="000000"/>
                </a:solidFill>
                <a:latin typeface="PEELPA+Arial"/>
                <a:cs typeface="PEELPA+Arial"/>
              </a:rPr>
              <a:t> </a:t>
            </a:r>
            <a:r>
              <a:rPr sz="1300" dirty="0">
                <a:solidFill>
                  <a:srgbClr val="000000"/>
                </a:solidFill>
                <a:latin typeface="PEELPA+Arial"/>
                <a:cs typeface="PEELPA+Arial"/>
              </a:rPr>
              <a:t>proses</a:t>
            </a:r>
            <a:r>
              <a:rPr sz="1300" spc="43" dirty="0">
                <a:solidFill>
                  <a:srgbClr val="000000"/>
                </a:solidFill>
                <a:latin typeface="PEELPA+Arial"/>
                <a:cs typeface="PEELPA+Arial"/>
              </a:rPr>
              <a:t> </a:t>
            </a:r>
            <a:r>
              <a:rPr sz="1300" dirty="0">
                <a:solidFill>
                  <a:srgbClr val="000000"/>
                </a:solidFill>
                <a:latin typeface="PEELPA+Arial"/>
                <a:cs typeface="PEELPA+Arial"/>
              </a:rPr>
              <a:t>tersebut.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1402079" y="1629568"/>
            <a:ext cx="3432994" cy="43330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461"/>
              </a:lnSpc>
              <a:spcBef>
                <a:spcPts val="0"/>
              </a:spcBef>
              <a:spcAft>
                <a:spcPts val="0"/>
              </a:spcAft>
            </a:pPr>
            <a:r>
              <a:rPr sz="1300" b="1" dirty="0">
                <a:solidFill>
                  <a:srgbClr val="000000"/>
                </a:solidFill>
                <a:latin typeface="IBIDQC+Arial,Bold"/>
                <a:cs typeface="IBIDQC+Arial,Bold"/>
              </a:rPr>
              <a:t>4.2. Diagram Alur</a:t>
            </a:r>
            <a:r>
              <a:rPr sz="1300" b="1" spc="-15" dirty="0">
                <a:solidFill>
                  <a:srgbClr val="000000"/>
                </a:solidFill>
                <a:latin typeface="IBIDQC+Arial,Bold"/>
                <a:cs typeface="IBIDQC+Arial,Bold"/>
              </a:rPr>
              <a:t> </a:t>
            </a:r>
            <a:r>
              <a:rPr sz="1300" b="1" spc="15" dirty="0">
                <a:solidFill>
                  <a:srgbClr val="000000"/>
                </a:solidFill>
                <a:latin typeface="IBIDQC+Arial,Bold"/>
                <a:cs typeface="IBIDQC+Arial,Bold"/>
              </a:rPr>
              <a:t>Data</a:t>
            </a:r>
            <a:r>
              <a:rPr sz="1300" b="1" dirty="0">
                <a:solidFill>
                  <a:srgbClr val="000000"/>
                </a:solidFill>
                <a:latin typeface="IBIDQC+Arial,Bold"/>
                <a:cs typeface="IBIDQC+Arial,Bold"/>
              </a:rPr>
              <a:t> Logika</a:t>
            </a:r>
            <a:r>
              <a:rPr sz="1300" b="1" spc="11" dirty="0">
                <a:solidFill>
                  <a:srgbClr val="000000"/>
                </a:solidFill>
                <a:latin typeface="IBIDQC+Arial,Bold"/>
                <a:cs typeface="IBIDQC+Arial,Bold"/>
              </a:rPr>
              <a:t> </a:t>
            </a:r>
            <a:r>
              <a:rPr sz="1300" b="1" dirty="0">
                <a:solidFill>
                  <a:srgbClr val="000000"/>
                </a:solidFill>
                <a:latin typeface="IBIDQC+Arial,Bold"/>
                <a:cs typeface="IBIDQC+Arial,Bold"/>
              </a:rPr>
              <a:t>(DADL)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1402079" y="2016664"/>
            <a:ext cx="5953584" cy="120439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461"/>
              </a:lnSpc>
              <a:spcBef>
                <a:spcPts val="0"/>
              </a:spcBef>
              <a:spcAft>
                <a:spcPts val="0"/>
              </a:spcAft>
            </a:pPr>
            <a:r>
              <a:rPr sz="1300" dirty="0">
                <a:solidFill>
                  <a:srgbClr val="000000"/>
                </a:solidFill>
                <a:latin typeface="PEELPA+Arial"/>
                <a:cs typeface="PEELPA+Arial"/>
              </a:rPr>
              <a:t>DADL</a:t>
            </a:r>
            <a:r>
              <a:rPr sz="1300" spc="469" dirty="0">
                <a:solidFill>
                  <a:srgbClr val="000000"/>
                </a:solidFill>
                <a:latin typeface="PEELPA+Arial"/>
                <a:cs typeface="PEELPA+Arial"/>
              </a:rPr>
              <a:t> </a:t>
            </a:r>
            <a:r>
              <a:rPr sz="1300" dirty="0">
                <a:solidFill>
                  <a:srgbClr val="000000"/>
                </a:solidFill>
                <a:latin typeface="PEELPA+Arial"/>
                <a:cs typeface="PEELPA+Arial"/>
              </a:rPr>
              <a:t>lebih</a:t>
            </a:r>
            <a:r>
              <a:rPr sz="1300" spc="434" dirty="0">
                <a:solidFill>
                  <a:srgbClr val="000000"/>
                </a:solidFill>
                <a:latin typeface="PEELPA+Arial"/>
                <a:cs typeface="PEELPA+Arial"/>
              </a:rPr>
              <a:t> </a:t>
            </a:r>
            <a:r>
              <a:rPr sz="1300" spc="10" dirty="0">
                <a:solidFill>
                  <a:srgbClr val="000000"/>
                </a:solidFill>
                <a:latin typeface="PEELPA+Arial"/>
                <a:cs typeface="PEELPA+Arial"/>
              </a:rPr>
              <a:t>tepat</a:t>
            </a:r>
            <a:r>
              <a:rPr sz="1300" spc="399" dirty="0">
                <a:solidFill>
                  <a:srgbClr val="000000"/>
                </a:solidFill>
                <a:latin typeface="PEELPA+Arial"/>
                <a:cs typeface="PEELPA+Arial"/>
              </a:rPr>
              <a:t> </a:t>
            </a:r>
            <a:r>
              <a:rPr sz="1300" dirty="0">
                <a:solidFill>
                  <a:srgbClr val="000000"/>
                </a:solidFill>
                <a:latin typeface="PEELPA+Arial"/>
                <a:cs typeface="PEELPA+Arial"/>
              </a:rPr>
              <a:t>digunakan</a:t>
            </a:r>
            <a:r>
              <a:rPr sz="1300" spc="465" dirty="0">
                <a:solidFill>
                  <a:srgbClr val="000000"/>
                </a:solidFill>
                <a:latin typeface="PEELPA+Arial"/>
                <a:cs typeface="PEELPA+Arial"/>
              </a:rPr>
              <a:t> </a:t>
            </a:r>
            <a:r>
              <a:rPr sz="1300" dirty="0">
                <a:solidFill>
                  <a:srgbClr val="000000"/>
                </a:solidFill>
                <a:latin typeface="PEELPA+Arial"/>
                <a:cs typeface="PEELPA+Arial"/>
              </a:rPr>
              <a:t>untuk</a:t>
            </a:r>
            <a:r>
              <a:rPr sz="1300" spc="448" dirty="0">
                <a:solidFill>
                  <a:srgbClr val="000000"/>
                </a:solidFill>
                <a:latin typeface="PEELPA+Arial"/>
                <a:cs typeface="PEELPA+Arial"/>
              </a:rPr>
              <a:t> </a:t>
            </a:r>
            <a:r>
              <a:rPr sz="1300" dirty="0">
                <a:solidFill>
                  <a:srgbClr val="000000"/>
                </a:solidFill>
                <a:latin typeface="PEELPA+Arial"/>
                <a:cs typeface="PEELPA+Arial"/>
              </a:rPr>
              <a:t>menggambarkan</a:t>
            </a:r>
            <a:r>
              <a:rPr sz="1300" spc="432" dirty="0">
                <a:solidFill>
                  <a:srgbClr val="000000"/>
                </a:solidFill>
                <a:latin typeface="PEELPA+Arial"/>
                <a:cs typeface="PEELPA+Arial"/>
              </a:rPr>
              <a:t> </a:t>
            </a:r>
            <a:r>
              <a:rPr sz="1300" dirty="0">
                <a:solidFill>
                  <a:srgbClr val="000000"/>
                </a:solidFill>
                <a:latin typeface="PEELPA+Arial"/>
                <a:cs typeface="PEELPA+Arial"/>
              </a:rPr>
              <a:t>sistem</a:t>
            </a:r>
            <a:r>
              <a:rPr sz="1300" spc="453" dirty="0">
                <a:solidFill>
                  <a:srgbClr val="000000"/>
                </a:solidFill>
                <a:latin typeface="PEELPA+Arial"/>
                <a:cs typeface="PEELPA+Arial"/>
              </a:rPr>
              <a:t> </a:t>
            </a:r>
            <a:r>
              <a:rPr sz="1300" dirty="0">
                <a:solidFill>
                  <a:srgbClr val="000000"/>
                </a:solidFill>
                <a:latin typeface="PEELPA+Arial"/>
                <a:cs typeface="PEELPA+Arial"/>
              </a:rPr>
              <a:t>yang</a:t>
            </a:r>
          </a:p>
          <a:p>
            <a:pPr marL="0" marR="0">
              <a:lnSpc>
                <a:spcPts val="1461"/>
              </a:lnSpc>
              <a:spcBef>
                <a:spcPts val="74"/>
              </a:spcBef>
              <a:spcAft>
                <a:spcPts val="0"/>
              </a:spcAft>
            </a:pPr>
            <a:r>
              <a:rPr sz="1300" dirty="0">
                <a:solidFill>
                  <a:srgbClr val="000000"/>
                </a:solidFill>
                <a:latin typeface="PEELPA+Arial"/>
                <a:cs typeface="PEELPA+Arial"/>
              </a:rPr>
              <a:t>akan</a:t>
            </a:r>
            <a:r>
              <a:rPr sz="1300" spc="501" dirty="0">
                <a:solidFill>
                  <a:srgbClr val="000000"/>
                </a:solidFill>
                <a:latin typeface="PEELPA+Arial"/>
                <a:cs typeface="PEELPA+Arial"/>
              </a:rPr>
              <a:t> </a:t>
            </a:r>
            <a:r>
              <a:rPr sz="1300" dirty="0">
                <a:solidFill>
                  <a:srgbClr val="000000"/>
                </a:solidFill>
                <a:latin typeface="PEELPA+Arial"/>
                <a:cs typeface="PEELPA+Arial"/>
              </a:rPr>
              <a:t>diusulkan</a:t>
            </a:r>
            <a:r>
              <a:rPr sz="1300" spc="519" dirty="0">
                <a:solidFill>
                  <a:srgbClr val="000000"/>
                </a:solidFill>
                <a:latin typeface="PEELPA+Arial"/>
                <a:cs typeface="PEELPA+Arial"/>
              </a:rPr>
              <a:t> </a:t>
            </a:r>
            <a:r>
              <a:rPr sz="1300" dirty="0">
                <a:solidFill>
                  <a:srgbClr val="000000"/>
                </a:solidFill>
                <a:latin typeface="PEELPA+Arial"/>
                <a:cs typeface="PEELPA+Arial"/>
              </a:rPr>
              <a:t>(sistem</a:t>
            </a:r>
            <a:r>
              <a:rPr sz="1300" spc="530" dirty="0">
                <a:solidFill>
                  <a:srgbClr val="000000"/>
                </a:solidFill>
                <a:latin typeface="PEELPA+Arial"/>
                <a:cs typeface="PEELPA+Arial"/>
              </a:rPr>
              <a:t> </a:t>
            </a:r>
            <a:r>
              <a:rPr sz="1300" dirty="0">
                <a:solidFill>
                  <a:srgbClr val="000000"/>
                </a:solidFill>
                <a:latin typeface="PEELPA+Arial"/>
                <a:cs typeface="PEELPA+Arial"/>
              </a:rPr>
              <a:t>yang</a:t>
            </a:r>
            <a:r>
              <a:rPr sz="1300" spc="532" dirty="0">
                <a:solidFill>
                  <a:srgbClr val="000000"/>
                </a:solidFill>
                <a:latin typeface="PEELPA+Arial"/>
                <a:cs typeface="PEELPA+Arial"/>
              </a:rPr>
              <a:t> </a:t>
            </a:r>
            <a:r>
              <a:rPr sz="1300" dirty="0">
                <a:solidFill>
                  <a:srgbClr val="000000"/>
                </a:solidFill>
                <a:latin typeface="PEELPA+Arial"/>
                <a:cs typeface="PEELPA+Arial"/>
              </a:rPr>
              <a:t>baru).</a:t>
            </a:r>
            <a:r>
              <a:rPr sz="1300" spc="486" dirty="0">
                <a:solidFill>
                  <a:srgbClr val="000000"/>
                </a:solidFill>
                <a:latin typeface="PEELPA+Arial"/>
                <a:cs typeface="PEELPA+Arial"/>
              </a:rPr>
              <a:t> </a:t>
            </a:r>
            <a:r>
              <a:rPr sz="1300" dirty="0">
                <a:solidFill>
                  <a:srgbClr val="000000"/>
                </a:solidFill>
                <a:latin typeface="PEELPA+Arial"/>
                <a:cs typeface="PEELPA+Arial"/>
              </a:rPr>
              <a:t>Untuk</a:t>
            </a:r>
            <a:r>
              <a:rPr sz="1300" spc="490" dirty="0">
                <a:solidFill>
                  <a:srgbClr val="000000"/>
                </a:solidFill>
                <a:latin typeface="PEELPA+Arial"/>
                <a:cs typeface="PEELPA+Arial"/>
              </a:rPr>
              <a:t> </a:t>
            </a:r>
            <a:r>
              <a:rPr sz="1300" dirty="0">
                <a:solidFill>
                  <a:srgbClr val="000000"/>
                </a:solidFill>
                <a:latin typeface="PEELPA+Arial"/>
                <a:cs typeface="PEELPA+Arial"/>
              </a:rPr>
              <a:t>sistem</a:t>
            </a:r>
            <a:r>
              <a:rPr sz="1300" spc="505" dirty="0">
                <a:solidFill>
                  <a:srgbClr val="000000"/>
                </a:solidFill>
                <a:latin typeface="PEELPA+Arial"/>
                <a:cs typeface="PEELPA+Arial"/>
              </a:rPr>
              <a:t> </a:t>
            </a:r>
            <a:r>
              <a:rPr sz="1300" dirty="0">
                <a:solidFill>
                  <a:srgbClr val="000000"/>
                </a:solidFill>
                <a:latin typeface="PEELPA+Arial"/>
                <a:cs typeface="PEELPA+Arial"/>
              </a:rPr>
              <a:t>komputerisasi,</a:t>
            </a:r>
          </a:p>
          <a:p>
            <a:pPr marL="0" marR="0">
              <a:lnSpc>
                <a:spcPts val="1461"/>
              </a:lnSpc>
              <a:spcBef>
                <a:spcPts val="50"/>
              </a:spcBef>
              <a:spcAft>
                <a:spcPts val="0"/>
              </a:spcAft>
            </a:pPr>
            <a:r>
              <a:rPr sz="1300" dirty="0">
                <a:solidFill>
                  <a:srgbClr val="000000"/>
                </a:solidFill>
                <a:latin typeface="PEELPA+Arial"/>
                <a:cs typeface="PEELPA+Arial"/>
              </a:rPr>
              <a:t>penggambaran</a:t>
            </a:r>
            <a:r>
              <a:rPr sz="1300" spc="403" dirty="0">
                <a:solidFill>
                  <a:srgbClr val="000000"/>
                </a:solidFill>
                <a:latin typeface="PEELPA+Arial"/>
                <a:cs typeface="PEELPA+Arial"/>
              </a:rPr>
              <a:t> </a:t>
            </a:r>
            <a:r>
              <a:rPr sz="1300" dirty="0">
                <a:solidFill>
                  <a:srgbClr val="000000"/>
                </a:solidFill>
                <a:latin typeface="PEELPA+Arial"/>
                <a:cs typeface="PEELPA+Arial"/>
              </a:rPr>
              <a:t>DADL</a:t>
            </a:r>
            <a:r>
              <a:rPr sz="1300" spc="417" dirty="0">
                <a:solidFill>
                  <a:srgbClr val="000000"/>
                </a:solidFill>
                <a:latin typeface="PEELPA+Arial"/>
                <a:cs typeface="PEELPA+Arial"/>
              </a:rPr>
              <a:t> </a:t>
            </a:r>
            <a:r>
              <a:rPr sz="1300" dirty="0">
                <a:solidFill>
                  <a:srgbClr val="000000"/>
                </a:solidFill>
                <a:latin typeface="PEELPA+Arial"/>
                <a:cs typeface="PEELPA+Arial"/>
              </a:rPr>
              <a:t>hanya</a:t>
            </a:r>
            <a:r>
              <a:rPr sz="1300" spc="384" dirty="0">
                <a:solidFill>
                  <a:srgbClr val="000000"/>
                </a:solidFill>
                <a:latin typeface="PEELPA+Arial"/>
                <a:cs typeface="PEELPA+Arial"/>
              </a:rPr>
              <a:t> </a:t>
            </a:r>
            <a:r>
              <a:rPr sz="1300" dirty="0">
                <a:solidFill>
                  <a:srgbClr val="000000"/>
                </a:solidFill>
                <a:latin typeface="PEELPA+Arial"/>
                <a:cs typeface="PEELPA+Arial"/>
              </a:rPr>
              <a:t>menunjukkan</a:t>
            </a:r>
            <a:r>
              <a:rPr sz="1300" spc="397" dirty="0">
                <a:solidFill>
                  <a:srgbClr val="000000"/>
                </a:solidFill>
                <a:latin typeface="PEELPA+Arial"/>
                <a:cs typeface="PEELPA+Arial"/>
              </a:rPr>
              <a:t> </a:t>
            </a:r>
            <a:r>
              <a:rPr sz="1300" dirty="0">
                <a:solidFill>
                  <a:srgbClr val="000000"/>
                </a:solidFill>
                <a:latin typeface="PEELPA+Arial"/>
                <a:cs typeface="PEELPA+Arial"/>
              </a:rPr>
              <a:t>kebutuhan</a:t>
            </a:r>
            <a:r>
              <a:rPr sz="1300" spc="428" dirty="0">
                <a:solidFill>
                  <a:srgbClr val="000000"/>
                </a:solidFill>
                <a:latin typeface="PEELPA+Arial"/>
                <a:cs typeface="PEELPA+Arial"/>
              </a:rPr>
              <a:t> </a:t>
            </a:r>
            <a:r>
              <a:rPr sz="1300" dirty="0">
                <a:solidFill>
                  <a:srgbClr val="000000"/>
                </a:solidFill>
                <a:latin typeface="PEELPA+Arial"/>
                <a:cs typeface="PEELPA+Arial"/>
              </a:rPr>
              <a:t>proses</a:t>
            </a:r>
            <a:r>
              <a:rPr sz="1300" spc="409" dirty="0">
                <a:solidFill>
                  <a:srgbClr val="000000"/>
                </a:solidFill>
                <a:latin typeface="PEELPA+Arial"/>
                <a:cs typeface="PEELPA+Arial"/>
              </a:rPr>
              <a:t> </a:t>
            </a:r>
            <a:r>
              <a:rPr sz="1300" spc="12" dirty="0">
                <a:solidFill>
                  <a:srgbClr val="000000"/>
                </a:solidFill>
                <a:latin typeface="PEELPA+Arial"/>
                <a:cs typeface="PEELPA+Arial"/>
              </a:rPr>
              <a:t>dari</a:t>
            </a:r>
          </a:p>
          <a:p>
            <a:pPr marL="0" marR="0">
              <a:lnSpc>
                <a:spcPts val="1461"/>
              </a:lnSpc>
              <a:spcBef>
                <a:spcPts val="50"/>
              </a:spcBef>
              <a:spcAft>
                <a:spcPts val="0"/>
              </a:spcAft>
            </a:pPr>
            <a:r>
              <a:rPr sz="1300" dirty="0">
                <a:solidFill>
                  <a:srgbClr val="000000"/>
                </a:solidFill>
                <a:latin typeface="PEELPA+Arial"/>
                <a:cs typeface="PEELPA+Arial"/>
              </a:rPr>
              <a:t>sistem</a:t>
            </a:r>
            <a:r>
              <a:rPr sz="1300" spc="282" dirty="0">
                <a:solidFill>
                  <a:srgbClr val="000000"/>
                </a:solidFill>
                <a:latin typeface="PEELPA+Arial"/>
                <a:cs typeface="PEELPA+Arial"/>
              </a:rPr>
              <a:t> </a:t>
            </a:r>
            <a:r>
              <a:rPr sz="1300" dirty="0">
                <a:solidFill>
                  <a:srgbClr val="000000"/>
                </a:solidFill>
                <a:latin typeface="PEELPA+Arial"/>
                <a:cs typeface="PEELPA+Arial"/>
              </a:rPr>
              <a:t>yang</a:t>
            </a:r>
            <a:r>
              <a:rPr sz="1300" spc="279" dirty="0">
                <a:solidFill>
                  <a:srgbClr val="000000"/>
                </a:solidFill>
                <a:latin typeface="PEELPA+Arial"/>
                <a:cs typeface="PEELPA+Arial"/>
              </a:rPr>
              <a:t> </a:t>
            </a:r>
            <a:r>
              <a:rPr sz="1300" dirty="0">
                <a:solidFill>
                  <a:srgbClr val="000000"/>
                </a:solidFill>
                <a:latin typeface="PEELPA+Arial"/>
                <a:cs typeface="PEELPA+Arial"/>
              </a:rPr>
              <a:t>diusulkan</a:t>
            </a:r>
            <a:r>
              <a:rPr sz="1300" spc="234" dirty="0">
                <a:solidFill>
                  <a:srgbClr val="000000"/>
                </a:solidFill>
                <a:latin typeface="PEELPA+Arial"/>
                <a:cs typeface="PEELPA+Arial"/>
              </a:rPr>
              <a:t> </a:t>
            </a:r>
            <a:r>
              <a:rPr sz="1300" dirty="0">
                <a:solidFill>
                  <a:srgbClr val="000000"/>
                </a:solidFill>
                <a:latin typeface="PEELPA+Arial"/>
                <a:cs typeface="PEELPA+Arial"/>
              </a:rPr>
              <a:t>secara</a:t>
            </a:r>
            <a:r>
              <a:rPr sz="1300" spc="252" dirty="0">
                <a:solidFill>
                  <a:srgbClr val="000000"/>
                </a:solidFill>
                <a:latin typeface="PEELPA+Arial"/>
                <a:cs typeface="PEELPA+Arial"/>
              </a:rPr>
              <a:t> </a:t>
            </a:r>
            <a:r>
              <a:rPr sz="1300" dirty="0">
                <a:solidFill>
                  <a:srgbClr val="000000"/>
                </a:solidFill>
                <a:latin typeface="PEELPA+Arial"/>
                <a:cs typeface="PEELPA+Arial"/>
              </a:rPr>
              <a:t>logika,</a:t>
            </a:r>
            <a:r>
              <a:rPr sz="1300" spc="241" dirty="0">
                <a:solidFill>
                  <a:srgbClr val="000000"/>
                </a:solidFill>
                <a:latin typeface="PEELPA+Arial"/>
                <a:cs typeface="PEELPA+Arial"/>
              </a:rPr>
              <a:t> </a:t>
            </a:r>
            <a:r>
              <a:rPr sz="1300" dirty="0">
                <a:solidFill>
                  <a:srgbClr val="000000"/>
                </a:solidFill>
                <a:latin typeface="PEELPA+Arial"/>
                <a:cs typeface="PEELPA+Arial"/>
              </a:rPr>
              <a:t>biasanya</a:t>
            </a:r>
            <a:r>
              <a:rPr sz="1300" spc="275" dirty="0">
                <a:solidFill>
                  <a:srgbClr val="000000"/>
                </a:solidFill>
                <a:latin typeface="PEELPA+Arial"/>
                <a:cs typeface="PEELPA+Arial"/>
              </a:rPr>
              <a:t> </a:t>
            </a:r>
            <a:r>
              <a:rPr sz="1300" dirty="0">
                <a:solidFill>
                  <a:srgbClr val="000000"/>
                </a:solidFill>
                <a:latin typeface="PEELPA+Arial"/>
                <a:cs typeface="PEELPA+Arial"/>
              </a:rPr>
              <a:t>proses-proses</a:t>
            </a:r>
            <a:r>
              <a:rPr sz="1300" spc="278" dirty="0">
                <a:solidFill>
                  <a:srgbClr val="000000"/>
                </a:solidFill>
                <a:latin typeface="PEELPA+Arial"/>
                <a:cs typeface="PEELPA+Arial"/>
              </a:rPr>
              <a:t> </a:t>
            </a:r>
            <a:r>
              <a:rPr sz="1300" dirty="0">
                <a:solidFill>
                  <a:srgbClr val="000000"/>
                </a:solidFill>
                <a:latin typeface="PEELPA+Arial"/>
                <a:cs typeface="PEELPA+Arial"/>
              </a:rPr>
              <a:t>yang</a:t>
            </a:r>
          </a:p>
          <a:p>
            <a:pPr marL="0" marR="0">
              <a:lnSpc>
                <a:spcPts val="1461"/>
              </a:lnSpc>
              <a:spcBef>
                <a:spcPts val="50"/>
              </a:spcBef>
              <a:spcAft>
                <a:spcPts val="0"/>
              </a:spcAft>
            </a:pPr>
            <a:r>
              <a:rPr sz="1300" dirty="0">
                <a:solidFill>
                  <a:srgbClr val="000000"/>
                </a:solidFill>
                <a:latin typeface="PEELPA+Arial"/>
                <a:cs typeface="PEELPA+Arial"/>
              </a:rPr>
              <a:t>digambarkan hanya</a:t>
            </a:r>
            <a:r>
              <a:rPr sz="1300" spc="-20" dirty="0">
                <a:solidFill>
                  <a:srgbClr val="000000"/>
                </a:solidFill>
                <a:latin typeface="PEELPA+Arial"/>
                <a:cs typeface="PEELPA+Arial"/>
              </a:rPr>
              <a:t> </a:t>
            </a:r>
            <a:r>
              <a:rPr sz="1300" dirty="0">
                <a:solidFill>
                  <a:srgbClr val="000000"/>
                </a:solidFill>
                <a:latin typeface="PEELPA+Arial"/>
                <a:cs typeface="PEELPA+Arial"/>
              </a:rPr>
              <a:t>merupakan</a:t>
            </a:r>
            <a:r>
              <a:rPr sz="1300" spc="10" dirty="0">
                <a:solidFill>
                  <a:srgbClr val="000000"/>
                </a:solidFill>
                <a:latin typeface="PEELPA+Arial"/>
                <a:cs typeface="PEELPA+Arial"/>
              </a:rPr>
              <a:t> </a:t>
            </a:r>
            <a:r>
              <a:rPr sz="1300" dirty="0">
                <a:solidFill>
                  <a:srgbClr val="000000"/>
                </a:solidFill>
                <a:latin typeface="PEELPA+Arial"/>
                <a:cs typeface="PEELPA+Arial"/>
              </a:rPr>
              <a:t>proses-proses</a:t>
            </a:r>
            <a:r>
              <a:rPr sz="1300" spc="12" dirty="0">
                <a:solidFill>
                  <a:srgbClr val="000000"/>
                </a:solidFill>
                <a:latin typeface="PEELPA+Arial"/>
                <a:cs typeface="PEELPA+Arial"/>
              </a:rPr>
              <a:t> </a:t>
            </a:r>
            <a:r>
              <a:rPr sz="1300" dirty="0">
                <a:solidFill>
                  <a:srgbClr val="000000"/>
                </a:solidFill>
                <a:latin typeface="PEELPA+Arial"/>
                <a:cs typeface="PEELPA+Arial"/>
              </a:rPr>
              <a:t>secara</a:t>
            </a:r>
            <a:r>
              <a:rPr sz="1300" spc="-17" dirty="0">
                <a:solidFill>
                  <a:srgbClr val="000000"/>
                </a:solidFill>
                <a:latin typeface="PEELPA+Arial"/>
                <a:cs typeface="PEELPA+Arial"/>
              </a:rPr>
              <a:t> </a:t>
            </a:r>
            <a:r>
              <a:rPr sz="1300" dirty="0">
                <a:solidFill>
                  <a:srgbClr val="000000"/>
                </a:solidFill>
                <a:latin typeface="PEELPA+Arial"/>
                <a:cs typeface="PEELPA+Arial"/>
              </a:rPr>
              <a:t>komputer</a:t>
            </a:r>
            <a:r>
              <a:rPr sz="1300" spc="-33" dirty="0">
                <a:solidFill>
                  <a:srgbClr val="000000"/>
                </a:solidFill>
                <a:latin typeface="PEELPA+Arial"/>
                <a:cs typeface="PEELPA+Arial"/>
              </a:rPr>
              <a:t> </a:t>
            </a:r>
            <a:r>
              <a:rPr sz="1300" spc="11" dirty="0">
                <a:solidFill>
                  <a:srgbClr val="000000"/>
                </a:solidFill>
                <a:latin typeface="PEELPA+Arial"/>
                <a:cs typeface="PEELPA+Arial"/>
              </a:rPr>
              <a:t>saja.</a:t>
            </a:r>
          </a:p>
        </p:txBody>
      </p:sp>
      <p:sp>
        <p:nvSpPr>
          <p:cNvPr id="9" name="object 9"/>
          <p:cNvSpPr txBox="1"/>
          <p:nvPr/>
        </p:nvSpPr>
        <p:spPr>
          <a:xfrm>
            <a:off x="1630679" y="3209486"/>
            <a:ext cx="880316" cy="39197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361"/>
              </a:lnSpc>
              <a:spcBef>
                <a:spcPts val="0"/>
              </a:spcBef>
              <a:spcAft>
                <a:spcPts val="0"/>
              </a:spcAft>
            </a:pPr>
            <a:r>
              <a:rPr sz="1150" dirty="0">
                <a:solidFill>
                  <a:srgbClr val="000000"/>
                </a:solidFill>
                <a:latin typeface="ETRWEW+Tahoma"/>
                <a:cs typeface="ETRWEW+Tahoma"/>
              </a:rPr>
              <a:t>Konsumen</a:t>
            </a:r>
          </a:p>
        </p:txBody>
      </p:sp>
      <p:sp>
        <p:nvSpPr>
          <p:cNvPr id="10" name="object 10"/>
          <p:cNvSpPr txBox="1"/>
          <p:nvPr/>
        </p:nvSpPr>
        <p:spPr>
          <a:xfrm>
            <a:off x="6013691" y="3270446"/>
            <a:ext cx="880316" cy="39197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361"/>
              </a:lnSpc>
              <a:spcBef>
                <a:spcPts val="0"/>
              </a:spcBef>
              <a:spcAft>
                <a:spcPts val="0"/>
              </a:spcAft>
            </a:pPr>
            <a:r>
              <a:rPr sz="1150" dirty="0">
                <a:solidFill>
                  <a:srgbClr val="000000"/>
                </a:solidFill>
                <a:latin typeface="ETRWEW+Tahoma"/>
                <a:cs typeface="ETRWEW+Tahoma"/>
              </a:rPr>
              <a:t>Konsumen</a:t>
            </a:r>
          </a:p>
        </p:txBody>
      </p:sp>
      <p:sp>
        <p:nvSpPr>
          <p:cNvPr id="11" name="object 11"/>
          <p:cNvSpPr txBox="1"/>
          <p:nvPr/>
        </p:nvSpPr>
        <p:spPr>
          <a:xfrm>
            <a:off x="3060191" y="3355702"/>
            <a:ext cx="599019" cy="39197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361"/>
              </a:lnSpc>
              <a:spcBef>
                <a:spcPts val="0"/>
              </a:spcBef>
              <a:spcAft>
                <a:spcPts val="0"/>
              </a:spcAft>
            </a:pPr>
            <a:r>
              <a:rPr sz="1150" dirty="0">
                <a:solidFill>
                  <a:srgbClr val="000000"/>
                </a:solidFill>
                <a:latin typeface="ETRWEW+Tahoma"/>
                <a:cs typeface="ETRWEW+Tahoma"/>
              </a:rPr>
              <a:t>Harga</a:t>
            </a:r>
          </a:p>
        </p:txBody>
      </p:sp>
      <p:sp>
        <p:nvSpPr>
          <p:cNvPr id="12" name="object 12"/>
          <p:cNvSpPr txBox="1"/>
          <p:nvPr/>
        </p:nvSpPr>
        <p:spPr>
          <a:xfrm>
            <a:off x="2029967" y="3720706"/>
            <a:ext cx="775494" cy="35911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252"/>
              </a:lnSpc>
              <a:spcBef>
                <a:spcPts val="0"/>
              </a:spcBef>
              <a:spcAft>
                <a:spcPts val="0"/>
              </a:spcAft>
            </a:pPr>
            <a:r>
              <a:rPr sz="1050" dirty="0">
                <a:solidFill>
                  <a:srgbClr val="000000"/>
                </a:solidFill>
                <a:latin typeface="ETRWEW+Tahoma"/>
                <a:cs typeface="ETRWEW+Tahoma"/>
              </a:rPr>
              <a:t>Item-item</a:t>
            </a:r>
          </a:p>
        </p:txBody>
      </p:sp>
      <p:sp>
        <p:nvSpPr>
          <p:cNvPr id="13" name="object 13"/>
          <p:cNvSpPr txBox="1"/>
          <p:nvPr/>
        </p:nvSpPr>
        <p:spPr>
          <a:xfrm>
            <a:off x="2033048" y="3876154"/>
            <a:ext cx="877390" cy="35911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252"/>
              </a:lnSpc>
              <a:spcBef>
                <a:spcPts val="0"/>
              </a:spcBef>
              <a:spcAft>
                <a:spcPts val="0"/>
              </a:spcAft>
            </a:pPr>
            <a:r>
              <a:rPr sz="1050" dirty="0">
                <a:solidFill>
                  <a:srgbClr val="000000"/>
                </a:solidFill>
                <a:latin typeface="ETRWEW+Tahoma"/>
                <a:cs typeface="ETRWEW+Tahoma"/>
              </a:rPr>
              <a:t>untuk</a:t>
            </a:r>
            <a:r>
              <a:rPr sz="1050" spc="-23" dirty="0">
                <a:solidFill>
                  <a:srgbClr val="000000"/>
                </a:solidFill>
                <a:latin typeface="ETRWEW+Tahoma"/>
                <a:cs typeface="ETRWEW+Tahoma"/>
              </a:rPr>
              <a:t> </a:t>
            </a:r>
            <a:r>
              <a:rPr sz="1050" dirty="0">
                <a:solidFill>
                  <a:srgbClr val="000000"/>
                </a:solidFill>
                <a:latin typeface="ETRWEW+Tahoma"/>
                <a:cs typeface="ETRWEW+Tahoma"/>
              </a:rPr>
              <a:t>dibeli</a:t>
            </a:r>
          </a:p>
        </p:txBody>
      </p:sp>
      <p:sp>
        <p:nvSpPr>
          <p:cNvPr id="14" name="object 14"/>
          <p:cNvSpPr txBox="1"/>
          <p:nvPr/>
        </p:nvSpPr>
        <p:spPr>
          <a:xfrm>
            <a:off x="5413160" y="3888703"/>
            <a:ext cx="947324" cy="34727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159"/>
              </a:lnSpc>
              <a:spcBef>
                <a:spcPts val="0"/>
              </a:spcBef>
              <a:spcAft>
                <a:spcPts val="0"/>
              </a:spcAft>
            </a:pPr>
            <a:r>
              <a:rPr sz="1050" dirty="0">
                <a:solidFill>
                  <a:srgbClr val="000000"/>
                </a:solidFill>
                <a:latin typeface="PEELPA+Arial"/>
                <a:cs typeface="PEELPA+Arial"/>
              </a:rPr>
              <a:t>Pembayaran</a:t>
            </a:r>
          </a:p>
        </p:txBody>
      </p:sp>
      <p:sp>
        <p:nvSpPr>
          <p:cNvPr id="15" name="object 15"/>
          <p:cNvSpPr txBox="1"/>
          <p:nvPr/>
        </p:nvSpPr>
        <p:spPr>
          <a:xfrm>
            <a:off x="6601775" y="3888703"/>
            <a:ext cx="478428" cy="34727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159"/>
              </a:lnSpc>
              <a:spcBef>
                <a:spcPts val="0"/>
              </a:spcBef>
              <a:spcAft>
                <a:spcPts val="0"/>
              </a:spcAft>
            </a:pPr>
            <a:r>
              <a:rPr sz="1050" spc="-14" dirty="0">
                <a:solidFill>
                  <a:srgbClr val="000000"/>
                </a:solidFill>
                <a:latin typeface="PEELPA+Arial"/>
                <a:cs typeface="PEELPA+Arial"/>
              </a:rPr>
              <a:t>Nota</a:t>
            </a:r>
          </a:p>
        </p:txBody>
      </p:sp>
      <p:sp>
        <p:nvSpPr>
          <p:cNvPr id="16" name="object 16"/>
          <p:cNvSpPr txBox="1"/>
          <p:nvPr/>
        </p:nvSpPr>
        <p:spPr>
          <a:xfrm>
            <a:off x="3709385" y="4190085"/>
            <a:ext cx="605796" cy="51760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252"/>
              </a:lnSpc>
              <a:spcBef>
                <a:spcPts val="0"/>
              </a:spcBef>
              <a:spcAft>
                <a:spcPts val="0"/>
              </a:spcAft>
            </a:pPr>
            <a:r>
              <a:rPr sz="1050" dirty="0">
                <a:solidFill>
                  <a:srgbClr val="000000"/>
                </a:solidFill>
                <a:latin typeface="ETRWEW+Tahoma"/>
                <a:cs typeface="ETRWEW+Tahoma"/>
              </a:rPr>
              <a:t>Item &amp;</a:t>
            </a:r>
          </a:p>
          <a:p>
            <a:pPr marL="12210" marR="0">
              <a:lnSpc>
                <a:spcPts val="1248"/>
              </a:lnSpc>
              <a:spcBef>
                <a:spcPts val="0"/>
              </a:spcBef>
              <a:spcAft>
                <a:spcPts val="0"/>
              </a:spcAft>
            </a:pPr>
            <a:r>
              <a:rPr sz="1050" dirty="0">
                <a:solidFill>
                  <a:srgbClr val="000000"/>
                </a:solidFill>
                <a:latin typeface="ETRWEW+Tahoma"/>
                <a:cs typeface="ETRWEW+Tahoma"/>
              </a:rPr>
              <a:t>harga</a:t>
            </a:r>
          </a:p>
        </p:txBody>
      </p:sp>
      <p:sp>
        <p:nvSpPr>
          <p:cNvPr id="17" name="object 17"/>
          <p:cNvSpPr txBox="1"/>
          <p:nvPr/>
        </p:nvSpPr>
        <p:spPr>
          <a:xfrm>
            <a:off x="5205984" y="4190085"/>
            <a:ext cx="848021" cy="51760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63956" marR="0">
              <a:lnSpc>
                <a:spcPts val="1252"/>
              </a:lnSpc>
              <a:spcBef>
                <a:spcPts val="0"/>
              </a:spcBef>
              <a:spcAft>
                <a:spcPts val="0"/>
              </a:spcAft>
            </a:pPr>
            <a:r>
              <a:rPr sz="1050" spc="-14" dirty="0">
                <a:solidFill>
                  <a:srgbClr val="000000"/>
                </a:solidFill>
                <a:latin typeface="ETRWEW+Tahoma"/>
                <a:cs typeface="ETRWEW+Tahoma"/>
              </a:rPr>
              <a:t>Jml</a:t>
            </a:r>
            <a:r>
              <a:rPr sz="1050" spc="21" dirty="0">
                <a:solidFill>
                  <a:srgbClr val="000000"/>
                </a:solidFill>
                <a:latin typeface="ETRWEW+Tahoma"/>
                <a:cs typeface="ETRWEW+Tahoma"/>
              </a:rPr>
              <a:t> </a:t>
            </a:r>
            <a:r>
              <a:rPr sz="1050" spc="-15" dirty="0">
                <a:solidFill>
                  <a:srgbClr val="000000"/>
                </a:solidFill>
                <a:latin typeface="ETRWEW+Tahoma"/>
                <a:cs typeface="ETRWEW+Tahoma"/>
              </a:rPr>
              <a:t>yang</a:t>
            </a:r>
          </a:p>
          <a:p>
            <a:pPr marL="0" marR="0">
              <a:lnSpc>
                <a:spcPts val="1248"/>
              </a:lnSpc>
              <a:spcBef>
                <a:spcPts val="0"/>
              </a:spcBef>
              <a:spcAft>
                <a:spcPts val="0"/>
              </a:spcAft>
            </a:pPr>
            <a:r>
              <a:rPr sz="1050" dirty="0">
                <a:solidFill>
                  <a:srgbClr val="000000"/>
                </a:solidFill>
                <a:latin typeface="ETRWEW+Tahoma"/>
                <a:cs typeface="ETRWEW+Tahoma"/>
              </a:rPr>
              <a:t>hrs dibayar</a:t>
            </a:r>
          </a:p>
        </p:txBody>
      </p:sp>
      <p:sp>
        <p:nvSpPr>
          <p:cNvPr id="18" name="object 18"/>
          <p:cNvSpPr txBox="1"/>
          <p:nvPr/>
        </p:nvSpPr>
        <p:spPr>
          <a:xfrm>
            <a:off x="4678667" y="4314461"/>
            <a:ext cx="246657" cy="32620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143"/>
              </a:lnSpc>
              <a:spcBef>
                <a:spcPts val="0"/>
              </a:spcBef>
              <a:spcAft>
                <a:spcPts val="0"/>
              </a:spcAft>
            </a:pPr>
            <a:r>
              <a:rPr sz="950" dirty="0">
                <a:solidFill>
                  <a:srgbClr val="000000"/>
                </a:solidFill>
                <a:latin typeface="ETRWEW+Tahoma"/>
                <a:cs typeface="ETRWEW+Tahoma"/>
              </a:rPr>
              <a:t>3</a:t>
            </a:r>
          </a:p>
        </p:txBody>
      </p:sp>
      <p:sp>
        <p:nvSpPr>
          <p:cNvPr id="19" name="object 19"/>
          <p:cNvSpPr txBox="1"/>
          <p:nvPr/>
        </p:nvSpPr>
        <p:spPr>
          <a:xfrm>
            <a:off x="6355067" y="4296173"/>
            <a:ext cx="246657" cy="32620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143"/>
              </a:lnSpc>
              <a:spcBef>
                <a:spcPts val="0"/>
              </a:spcBef>
              <a:spcAft>
                <a:spcPts val="0"/>
              </a:spcAft>
            </a:pPr>
            <a:r>
              <a:rPr sz="950" dirty="0">
                <a:solidFill>
                  <a:srgbClr val="000000"/>
                </a:solidFill>
                <a:latin typeface="ETRWEW+Tahoma"/>
                <a:cs typeface="ETRWEW+Tahoma"/>
              </a:rPr>
              <a:t>4</a:t>
            </a:r>
          </a:p>
        </p:txBody>
      </p:sp>
      <p:sp>
        <p:nvSpPr>
          <p:cNvPr id="20" name="object 20"/>
          <p:cNvSpPr txBox="1"/>
          <p:nvPr/>
        </p:nvSpPr>
        <p:spPr>
          <a:xfrm>
            <a:off x="2398776" y="4348581"/>
            <a:ext cx="633851" cy="35911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252"/>
              </a:lnSpc>
              <a:spcBef>
                <a:spcPts val="0"/>
              </a:spcBef>
              <a:spcAft>
                <a:spcPts val="0"/>
              </a:spcAft>
            </a:pPr>
            <a:r>
              <a:rPr sz="1050" dirty="0">
                <a:solidFill>
                  <a:srgbClr val="000000"/>
                </a:solidFill>
                <a:latin typeface="ETRWEW+Tahoma"/>
                <a:cs typeface="ETRWEW+Tahoma"/>
              </a:rPr>
              <a:t>ID</a:t>
            </a:r>
            <a:r>
              <a:rPr sz="1050" spc="-25" dirty="0">
                <a:solidFill>
                  <a:srgbClr val="000000"/>
                </a:solidFill>
                <a:latin typeface="ETRWEW+Tahoma"/>
                <a:cs typeface="ETRWEW+Tahoma"/>
              </a:rPr>
              <a:t> </a:t>
            </a:r>
            <a:r>
              <a:rPr sz="1050" dirty="0">
                <a:solidFill>
                  <a:srgbClr val="000000"/>
                </a:solidFill>
                <a:latin typeface="ETRWEW+Tahoma"/>
                <a:cs typeface="ETRWEW+Tahoma"/>
              </a:rPr>
              <a:t>item</a:t>
            </a:r>
          </a:p>
        </p:txBody>
      </p:sp>
      <p:sp>
        <p:nvSpPr>
          <p:cNvPr id="21" name="object 21"/>
          <p:cNvSpPr txBox="1"/>
          <p:nvPr/>
        </p:nvSpPr>
        <p:spPr>
          <a:xfrm>
            <a:off x="1926335" y="4375421"/>
            <a:ext cx="246657" cy="32620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143"/>
              </a:lnSpc>
              <a:spcBef>
                <a:spcPts val="0"/>
              </a:spcBef>
              <a:spcAft>
                <a:spcPts val="0"/>
              </a:spcAft>
            </a:pPr>
            <a:r>
              <a:rPr sz="950" dirty="0">
                <a:solidFill>
                  <a:srgbClr val="000000"/>
                </a:solidFill>
                <a:latin typeface="ETRWEW+Tahoma"/>
                <a:cs typeface="ETRWEW+Tahoma"/>
              </a:rPr>
              <a:t>1</a:t>
            </a:r>
          </a:p>
        </p:txBody>
      </p:sp>
      <p:sp>
        <p:nvSpPr>
          <p:cNvPr id="22" name="object 22"/>
          <p:cNvSpPr txBox="1"/>
          <p:nvPr/>
        </p:nvSpPr>
        <p:spPr>
          <a:xfrm>
            <a:off x="3215627" y="4375421"/>
            <a:ext cx="246657" cy="32620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143"/>
              </a:lnSpc>
              <a:spcBef>
                <a:spcPts val="0"/>
              </a:spcBef>
              <a:spcAft>
                <a:spcPts val="0"/>
              </a:spcAft>
            </a:pPr>
            <a:r>
              <a:rPr sz="950" dirty="0">
                <a:solidFill>
                  <a:srgbClr val="000000"/>
                </a:solidFill>
                <a:latin typeface="ETRWEW+Tahoma"/>
                <a:cs typeface="ETRWEW+Tahoma"/>
              </a:rPr>
              <a:t>2</a:t>
            </a:r>
          </a:p>
        </p:txBody>
      </p:sp>
      <p:sp>
        <p:nvSpPr>
          <p:cNvPr id="23" name="object 23"/>
          <p:cNvSpPr txBox="1"/>
          <p:nvPr/>
        </p:nvSpPr>
        <p:spPr>
          <a:xfrm>
            <a:off x="6059411" y="4439416"/>
            <a:ext cx="843556" cy="75593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9156" marR="0">
              <a:lnSpc>
                <a:spcPts val="1143"/>
              </a:lnSpc>
              <a:spcBef>
                <a:spcPts val="0"/>
              </a:spcBef>
              <a:spcAft>
                <a:spcPts val="0"/>
              </a:spcAft>
            </a:pPr>
            <a:r>
              <a:rPr sz="950" dirty="0">
                <a:solidFill>
                  <a:srgbClr val="000000"/>
                </a:solidFill>
                <a:latin typeface="ETRWEW+Tahoma"/>
                <a:cs typeface="ETRWEW+Tahoma"/>
              </a:rPr>
              <a:t>Menetapkan</a:t>
            </a:r>
          </a:p>
          <a:p>
            <a:pPr marL="33528" marR="0">
              <a:lnSpc>
                <a:spcPts val="1143"/>
              </a:lnSpc>
              <a:spcBef>
                <a:spcPts val="8"/>
              </a:spcBef>
              <a:spcAft>
                <a:spcPts val="0"/>
              </a:spcAft>
            </a:pPr>
            <a:r>
              <a:rPr sz="950" dirty="0">
                <a:solidFill>
                  <a:srgbClr val="000000"/>
                </a:solidFill>
                <a:latin typeface="ETRWEW+Tahoma"/>
                <a:cs typeface="ETRWEW+Tahoma"/>
              </a:rPr>
              <a:t>transaksi</a:t>
            </a:r>
            <a:r>
              <a:rPr sz="950" spc="20" dirty="0">
                <a:solidFill>
                  <a:srgbClr val="000000"/>
                </a:solidFill>
                <a:latin typeface="ETRWEW+Tahoma"/>
                <a:cs typeface="ETRWEW+Tahoma"/>
              </a:rPr>
              <a:t> </a:t>
            </a:r>
            <a:r>
              <a:rPr sz="950" dirty="0">
                <a:solidFill>
                  <a:srgbClr val="000000"/>
                </a:solidFill>
                <a:latin typeface="ETRWEW+Tahoma"/>
                <a:cs typeface="ETRWEW+Tahoma"/>
              </a:rPr>
              <a:t>&amp;</a:t>
            </a:r>
          </a:p>
          <a:p>
            <a:pPr marL="0" marR="0">
              <a:lnSpc>
                <a:spcPts val="1127"/>
              </a:lnSpc>
              <a:spcBef>
                <a:spcPts val="0"/>
              </a:spcBef>
              <a:spcAft>
                <a:spcPts val="0"/>
              </a:spcAft>
            </a:pPr>
            <a:r>
              <a:rPr sz="950" dirty="0">
                <a:solidFill>
                  <a:srgbClr val="000000"/>
                </a:solidFill>
                <a:latin typeface="ETRWEW+Tahoma"/>
                <a:cs typeface="ETRWEW+Tahoma"/>
              </a:rPr>
              <a:t>menerbitkan</a:t>
            </a:r>
          </a:p>
          <a:p>
            <a:pPr marL="213359" marR="0">
              <a:lnSpc>
                <a:spcPts val="1103"/>
              </a:lnSpc>
              <a:spcBef>
                <a:spcPts val="0"/>
              </a:spcBef>
              <a:spcAft>
                <a:spcPts val="0"/>
              </a:spcAft>
            </a:pPr>
            <a:r>
              <a:rPr sz="950" dirty="0">
                <a:solidFill>
                  <a:srgbClr val="000000"/>
                </a:solidFill>
                <a:latin typeface="ETRWEW+Tahoma"/>
                <a:cs typeface="ETRWEW+Tahoma"/>
              </a:rPr>
              <a:t>nota</a:t>
            </a:r>
          </a:p>
        </p:txBody>
      </p:sp>
      <p:sp>
        <p:nvSpPr>
          <p:cNvPr id="24" name="object 24"/>
          <p:cNvSpPr txBox="1"/>
          <p:nvPr/>
        </p:nvSpPr>
        <p:spPr>
          <a:xfrm>
            <a:off x="4419612" y="4460778"/>
            <a:ext cx="761078" cy="60964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60947" marR="0">
              <a:lnSpc>
                <a:spcPts val="1143"/>
              </a:lnSpc>
              <a:spcBef>
                <a:spcPts val="0"/>
              </a:spcBef>
              <a:spcAft>
                <a:spcPts val="0"/>
              </a:spcAft>
            </a:pPr>
            <a:r>
              <a:rPr sz="950" dirty="0">
                <a:solidFill>
                  <a:srgbClr val="000000"/>
                </a:solidFill>
                <a:latin typeface="ETRWEW+Tahoma"/>
                <a:cs typeface="ETRWEW+Tahoma"/>
              </a:rPr>
              <a:t>Menghit.</a:t>
            </a:r>
          </a:p>
          <a:p>
            <a:pPr marL="0" marR="0">
              <a:lnSpc>
                <a:spcPts val="1127"/>
              </a:lnSpc>
              <a:spcBef>
                <a:spcPts val="0"/>
              </a:spcBef>
              <a:spcAft>
                <a:spcPts val="0"/>
              </a:spcAft>
            </a:pPr>
            <a:r>
              <a:rPr sz="950" dirty="0">
                <a:solidFill>
                  <a:srgbClr val="000000"/>
                </a:solidFill>
                <a:latin typeface="ETRWEW+Tahoma"/>
                <a:cs typeface="ETRWEW+Tahoma"/>
              </a:rPr>
              <a:t>Total</a:t>
            </a:r>
            <a:r>
              <a:rPr sz="950" spc="36" dirty="0">
                <a:solidFill>
                  <a:srgbClr val="000000"/>
                </a:solidFill>
                <a:latin typeface="ETRWEW+Tahoma"/>
                <a:cs typeface="ETRWEW+Tahoma"/>
              </a:rPr>
              <a:t> </a:t>
            </a:r>
            <a:r>
              <a:rPr sz="950" dirty="0">
                <a:solidFill>
                  <a:srgbClr val="000000"/>
                </a:solidFill>
                <a:latin typeface="ETRWEW+Tahoma"/>
                <a:cs typeface="ETRWEW+Tahoma"/>
              </a:rPr>
              <a:t>biaya</a:t>
            </a:r>
          </a:p>
          <a:p>
            <a:pPr marL="70091" marR="0">
              <a:lnSpc>
                <a:spcPts val="1103"/>
              </a:lnSpc>
              <a:spcBef>
                <a:spcPts val="0"/>
              </a:spcBef>
              <a:spcAft>
                <a:spcPts val="0"/>
              </a:spcAft>
            </a:pPr>
            <a:r>
              <a:rPr sz="950" dirty="0">
                <a:solidFill>
                  <a:srgbClr val="000000"/>
                </a:solidFill>
                <a:latin typeface="ETRWEW+Tahoma"/>
                <a:cs typeface="ETRWEW+Tahoma"/>
              </a:rPr>
              <a:t>pesanan</a:t>
            </a:r>
          </a:p>
        </p:txBody>
      </p:sp>
      <p:sp>
        <p:nvSpPr>
          <p:cNvPr id="25" name="object 25"/>
          <p:cNvSpPr txBox="1"/>
          <p:nvPr/>
        </p:nvSpPr>
        <p:spPr>
          <a:xfrm>
            <a:off x="1719071" y="4518664"/>
            <a:ext cx="647625" cy="4664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143"/>
              </a:lnSpc>
              <a:spcBef>
                <a:spcPts val="0"/>
              </a:spcBef>
              <a:spcAft>
                <a:spcPts val="0"/>
              </a:spcAft>
            </a:pPr>
            <a:r>
              <a:rPr sz="950" dirty="0">
                <a:solidFill>
                  <a:srgbClr val="000000"/>
                </a:solidFill>
                <a:latin typeface="ETRWEW+Tahoma"/>
                <a:cs typeface="ETRWEW+Tahoma"/>
              </a:rPr>
              <a:t>Identitas</a:t>
            </a:r>
          </a:p>
          <a:p>
            <a:pPr marL="0" marR="0">
              <a:lnSpc>
                <a:spcPts val="1103"/>
              </a:lnSpc>
              <a:spcBef>
                <a:spcPts val="0"/>
              </a:spcBef>
              <a:spcAft>
                <a:spcPts val="0"/>
              </a:spcAft>
            </a:pPr>
            <a:r>
              <a:rPr sz="950" dirty="0">
                <a:solidFill>
                  <a:srgbClr val="000000"/>
                </a:solidFill>
                <a:latin typeface="ETRWEW+Tahoma"/>
                <a:cs typeface="ETRWEW+Tahoma"/>
              </a:rPr>
              <a:t>Item</a:t>
            </a:r>
          </a:p>
        </p:txBody>
      </p:sp>
      <p:sp>
        <p:nvSpPr>
          <p:cNvPr id="26" name="object 26"/>
          <p:cNvSpPr txBox="1"/>
          <p:nvPr/>
        </p:nvSpPr>
        <p:spPr>
          <a:xfrm>
            <a:off x="3035795" y="4522431"/>
            <a:ext cx="620769" cy="51151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252"/>
              </a:lnSpc>
              <a:spcBef>
                <a:spcPts val="0"/>
              </a:spcBef>
              <a:spcAft>
                <a:spcPts val="0"/>
              </a:spcAft>
            </a:pPr>
            <a:r>
              <a:rPr sz="1050" dirty="0">
                <a:solidFill>
                  <a:srgbClr val="000000"/>
                </a:solidFill>
                <a:latin typeface="ETRWEW+Tahoma"/>
                <a:cs typeface="ETRWEW+Tahoma"/>
              </a:rPr>
              <a:t>Melihat</a:t>
            </a:r>
          </a:p>
          <a:p>
            <a:pPr marL="42659" marR="0">
              <a:lnSpc>
                <a:spcPts val="1252"/>
              </a:lnSpc>
              <a:spcBef>
                <a:spcPts val="0"/>
              </a:spcBef>
              <a:spcAft>
                <a:spcPts val="0"/>
              </a:spcAft>
            </a:pPr>
            <a:r>
              <a:rPr sz="1050" dirty="0">
                <a:solidFill>
                  <a:srgbClr val="000000"/>
                </a:solidFill>
                <a:latin typeface="ETRWEW+Tahoma"/>
                <a:cs typeface="ETRWEW+Tahoma"/>
              </a:rPr>
              <a:t>harga</a:t>
            </a:r>
          </a:p>
        </p:txBody>
      </p:sp>
      <p:sp>
        <p:nvSpPr>
          <p:cNvPr id="27" name="object 27"/>
          <p:cNvSpPr txBox="1"/>
          <p:nvPr/>
        </p:nvSpPr>
        <p:spPr>
          <a:xfrm>
            <a:off x="2904744" y="5280971"/>
            <a:ext cx="2487777" cy="43330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461"/>
              </a:lnSpc>
              <a:spcBef>
                <a:spcPts val="0"/>
              </a:spcBef>
              <a:spcAft>
                <a:spcPts val="0"/>
              </a:spcAft>
            </a:pPr>
            <a:r>
              <a:rPr sz="1300" dirty="0">
                <a:solidFill>
                  <a:srgbClr val="000000"/>
                </a:solidFill>
                <a:latin typeface="PEELPA+Arial"/>
                <a:cs typeface="PEELPA+Arial"/>
              </a:rPr>
              <a:t>(a)</a:t>
            </a:r>
            <a:r>
              <a:rPr sz="1300" spc="-23" dirty="0">
                <a:solidFill>
                  <a:srgbClr val="000000"/>
                </a:solidFill>
                <a:latin typeface="PEELPA+Arial"/>
                <a:cs typeface="PEELPA+Arial"/>
              </a:rPr>
              <a:t> </a:t>
            </a:r>
            <a:r>
              <a:rPr sz="1300" dirty="0">
                <a:solidFill>
                  <a:srgbClr val="000000"/>
                </a:solidFill>
                <a:latin typeface="PEELPA+Arial"/>
                <a:cs typeface="PEELPA+Arial"/>
              </a:rPr>
              <a:t>Diagram</a:t>
            </a:r>
            <a:r>
              <a:rPr sz="1300" spc="40" dirty="0">
                <a:solidFill>
                  <a:srgbClr val="000000"/>
                </a:solidFill>
                <a:latin typeface="PEELPA+Arial"/>
                <a:cs typeface="PEELPA+Arial"/>
              </a:rPr>
              <a:t> </a:t>
            </a:r>
            <a:r>
              <a:rPr sz="1300" spc="-10" dirty="0">
                <a:solidFill>
                  <a:srgbClr val="000000"/>
                </a:solidFill>
                <a:latin typeface="PEELPA+Arial"/>
                <a:cs typeface="PEELPA+Arial"/>
              </a:rPr>
              <a:t>Alur</a:t>
            </a:r>
            <a:r>
              <a:rPr sz="1300" spc="14" dirty="0">
                <a:solidFill>
                  <a:srgbClr val="000000"/>
                </a:solidFill>
                <a:latin typeface="PEELPA+Arial"/>
                <a:cs typeface="PEELPA+Arial"/>
              </a:rPr>
              <a:t> </a:t>
            </a:r>
            <a:r>
              <a:rPr sz="1300" dirty="0">
                <a:solidFill>
                  <a:srgbClr val="000000"/>
                </a:solidFill>
                <a:latin typeface="PEELPA+Arial"/>
                <a:cs typeface="PEELPA+Arial"/>
              </a:rPr>
              <a:t>Data Logika</a:t>
            </a:r>
          </a:p>
        </p:txBody>
      </p:sp>
      <p:sp>
        <p:nvSpPr>
          <p:cNvPr id="28" name="object 28"/>
          <p:cNvSpPr txBox="1"/>
          <p:nvPr/>
        </p:nvSpPr>
        <p:spPr>
          <a:xfrm>
            <a:off x="5843003" y="5913062"/>
            <a:ext cx="880316" cy="39197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361"/>
              </a:lnSpc>
              <a:spcBef>
                <a:spcPts val="0"/>
              </a:spcBef>
              <a:spcAft>
                <a:spcPts val="0"/>
              </a:spcAft>
            </a:pPr>
            <a:r>
              <a:rPr sz="1150" dirty="0">
                <a:solidFill>
                  <a:srgbClr val="000000"/>
                </a:solidFill>
                <a:latin typeface="ETRWEW+Tahoma"/>
                <a:cs typeface="ETRWEW+Tahoma"/>
              </a:rPr>
              <a:t>Konsumen</a:t>
            </a:r>
          </a:p>
        </p:txBody>
      </p:sp>
      <p:sp>
        <p:nvSpPr>
          <p:cNvPr id="29" name="object 29"/>
          <p:cNvSpPr txBox="1"/>
          <p:nvPr/>
        </p:nvSpPr>
        <p:spPr>
          <a:xfrm>
            <a:off x="4136123" y="6040952"/>
            <a:ext cx="846292" cy="39197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361"/>
              </a:lnSpc>
              <a:spcBef>
                <a:spcPts val="0"/>
              </a:spcBef>
              <a:spcAft>
                <a:spcPts val="0"/>
              </a:spcAft>
            </a:pPr>
            <a:r>
              <a:rPr sz="1150" spc="10" dirty="0">
                <a:solidFill>
                  <a:srgbClr val="000000"/>
                </a:solidFill>
                <a:latin typeface="ETRWEW+Tahoma"/>
                <a:cs typeface="ETRWEW+Tahoma"/>
              </a:rPr>
              <a:t>File</a:t>
            </a:r>
            <a:r>
              <a:rPr sz="1150" dirty="0">
                <a:solidFill>
                  <a:srgbClr val="000000"/>
                </a:solidFill>
                <a:latin typeface="ETRWEW+Tahoma"/>
                <a:cs typeface="ETRWEW+Tahoma"/>
              </a:rPr>
              <a:t> trans.</a:t>
            </a:r>
          </a:p>
        </p:txBody>
      </p:sp>
      <p:sp>
        <p:nvSpPr>
          <p:cNvPr id="30" name="object 30"/>
          <p:cNvSpPr txBox="1"/>
          <p:nvPr/>
        </p:nvSpPr>
        <p:spPr>
          <a:xfrm>
            <a:off x="1371600" y="6108147"/>
            <a:ext cx="880316" cy="39197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361"/>
              </a:lnSpc>
              <a:spcBef>
                <a:spcPts val="0"/>
              </a:spcBef>
              <a:spcAft>
                <a:spcPts val="0"/>
              </a:spcAft>
            </a:pPr>
            <a:r>
              <a:rPr sz="1150" dirty="0">
                <a:solidFill>
                  <a:srgbClr val="000000"/>
                </a:solidFill>
                <a:latin typeface="ETRWEW+Tahoma"/>
                <a:cs typeface="ETRWEW+Tahoma"/>
              </a:rPr>
              <a:t>Konsumen</a:t>
            </a:r>
          </a:p>
        </p:txBody>
      </p:sp>
      <p:sp>
        <p:nvSpPr>
          <p:cNvPr id="31" name="object 31"/>
          <p:cNvSpPr txBox="1"/>
          <p:nvPr/>
        </p:nvSpPr>
        <p:spPr>
          <a:xfrm>
            <a:off x="2834178" y="6217723"/>
            <a:ext cx="851778" cy="54162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361"/>
              </a:lnSpc>
              <a:spcBef>
                <a:spcPts val="0"/>
              </a:spcBef>
              <a:spcAft>
                <a:spcPts val="0"/>
              </a:spcAft>
            </a:pPr>
            <a:r>
              <a:rPr sz="1150" dirty="0">
                <a:solidFill>
                  <a:srgbClr val="000000"/>
                </a:solidFill>
                <a:latin typeface="ETRWEW+Tahoma"/>
                <a:cs typeface="ETRWEW+Tahoma"/>
              </a:rPr>
              <a:t>File Harga</a:t>
            </a:r>
          </a:p>
          <a:p>
            <a:pPr marL="164395" marR="0">
              <a:lnSpc>
                <a:spcPts val="1252"/>
              </a:lnSpc>
              <a:spcBef>
                <a:spcPts val="19"/>
              </a:spcBef>
              <a:spcAft>
                <a:spcPts val="0"/>
              </a:spcAft>
            </a:pPr>
            <a:r>
              <a:rPr sz="1050" spc="12" dirty="0">
                <a:solidFill>
                  <a:srgbClr val="000000"/>
                </a:solidFill>
                <a:latin typeface="ETRWEW+Tahoma"/>
                <a:cs typeface="ETRWEW+Tahoma"/>
              </a:rPr>
              <a:t>UPC</a:t>
            </a:r>
          </a:p>
        </p:txBody>
      </p:sp>
      <p:sp>
        <p:nvSpPr>
          <p:cNvPr id="32" name="object 32"/>
          <p:cNvSpPr txBox="1"/>
          <p:nvPr/>
        </p:nvSpPr>
        <p:spPr>
          <a:xfrm>
            <a:off x="4116230" y="6217723"/>
            <a:ext cx="899760" cy="39197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361"/>
              </a:lnSpc>
              <a:spcBef>
                <a:spcPts val="0"/>
              </a:spcBef>
              <a:spcAft>
                <a:spcPts val="0"/>
              </a:spcAft>
            </a:pPr>
            <a:r>
              <a:rPr sz="1150" dirty="0">
                <a:solidFill>
                  <a:srgbClr val="000000"/>
                </a:solidFill>
                <a:latin typeface="ETRWEW+Tahoma"/>
                <a:cs typeface="ETRWEW+Tahoma"/>
              </a:rPr>
              <a:t>Sementara</a:t>
            </a:r>
          </a:p>
        </p:txBody>
      </p:sp>
      <p:sp>
        <p:nvSpPr>
          <p:cNvPr id="33" name="object 33"/>
          <p:cNvSpPr txBox="1"/>
          <p:nvPr/>
        </p:nvSpPr>
        <p:spPr>
          <a:xfrm>
            <a:off x="1767857" y="6549212"/>
            <a:ext cx="1303599" cy="52065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44" marR="0">
              <a:lnSpc>
                <a:spcPts val="1252"/>
              </a:lnSpc>
              <a:spcBef>
                <a:spcPts val="0"/>
              </a:spcBef>
              <a:spcAft>
                <a:spcPts val="0"/>
              </a:spcAft>
            </a:pPr>
            <a:r>
              <a:rPr sz="1050" dirty="0">
                <a:solidFill>
                  <a:srgbClr val="000000"/>
                </a:solidFill>
                <a:latin typeface="ETRWEW+Tahoma"/>
                <a:cs typeface="ETRWEW+Tahoma"/>
              </a:rPr>
              <a:t>Item-item</a:t>
            </a:r>
          </a:p>
          <a:p>
            <a:pPr marL="0" marR="0">
              <a:lnSpc>
                <a:spcPts val="1252"/>
              </a:lnSpc>
              <a:spcBef>
                <a:spcPts val="19"/>
              </a:spcBef>
              <a:spcAft>
                <a:spcPts val="0"/>
              </a:spcAft>
            </a:pPr>
            <a:r>
              <a:rPr sz="1050" dirty="0">
                <a:solidFill>
                  <a:srgbClr val="000000"/>
                </a:solidFill>
                <a:latin typeface="ETRWEW+Tahoma"/>
                <a:cs typeface="ETRWEW+Tahoma"/>
              </a:rPr>
              <a:t>Untuk dibeli</a:t>
            </a:r>
            <a:r>
              <a:rPr sz="1050" spc="634" dirty="0">
                <a:solidFill>
                  <a:srgbClr val="000000"/>
                </a:solidFill>
                <a:latin typeface="ETRWEW+Tahoma"/>
                <a:cs typeface="ETRWEW+Tahoma"/>
              </a:rPr>
              <a:t> </a:t>
            </a:r>
            <a:r>
              <a:rPr sz="1050" dirty="0">
                <a:solidFill>
                  <a:srgbClr val="000000"/>
                </a:solidFill>
                <a:latin typeface="ETRWEW+Tahoma"/>
                <a:cs typeface="ETRWEW+Tahoma"/>
              </a:rPr>
              <a:t>Kode</a:t>
            </a:r>
          </a:p>
        </p:txBody>
      </p:sp>
      <p:sp>
        <p:nvSpPr>
          <p:cNvPr id="34" name="object 34"/>
          <p:cNvSpPr txBox="1"/>
          <p:nvPr/>
        </p:nvSpPr>
        <p:spPr>
          <a:xfrm>
            <a:off x="3276610" y="6549212"/>
            <a:ext cx="3123708" cy="99614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829336" marR="0">
              <a:lnSpc>
                <a:spcPts val="1252"/>
              </a:lnSpc>
              <a:spcBef>
                <a:spcPts val="0"/>
              </a:spcBef>
              <a:spcAft>
                <a:spcPts val="0"/>
              </a:spcAft>
            </a:pPr>
            <a:r>
              <a:rPr sz="1050" dirty="0">
                <a:solidFill>
                  <a:srgbClr val="000000"/>
                </a:solidFill>
                <a:latin typeface="ETRWEW+Tahoma"/>
                <a:cs typeface="ETRWEW+Tahoma"/>
              </a:rPr>
              <a:t>Item</a:t>
            </a:r>
            <a:r>
              <a:rPr sz="1050" spc="969" dirty="0">
                <a:solidFill>
                  <a:srgbClr val="000000"/>
                </a:solidFill>
                <a:latin typeface="ETRWEW+Tahoma"/>
                <a:cs typeface="ETRWEW+Tahoma"/>
              </a:rPr>
              <a:t> </a:t>
            </a:r>
            <a:r>
              <a:rPr sz="1050" dirty="0">
                <a:solidFill>
                  <a:srgbClr val="000000"/>
                </a:solidFill>
                <a:latin typeface="ETRWEW+Tahoma"/>
                <a:cs typeface="ETRWEW+Tahoma"/>
              </a:rPr>
              <a:t>Item,harga,</a:t>
            </a:r>
            <a:r>
              <a:rPr sz="1050" spc="615" dirty="0">
                <a:solidFill>
                  <a:srgbClr val="000000"/>
                </a:solidFill>
                <a:latin typeface="ETRWEW+Tahoma"/>
                <a:cs typeface="ETRWEW+Tahoma"/>
              </a:rPr>
              <a:t> </a:t>
            </a:r>
            <a:r>
              <a:rPr sz="1050" dirty="0">
                <a:solidFill>
                  <a:srgbClr val="000000"/>
                </a:solidFill>
                <a:latin typeface="ETRWEW+Tahoma"/>
                <a:cs typeface="ETRWEW+Tahoma"/>
              </a:rPr>
              <a:t>Tunai,cek,</a:t>
            </a:r>
          </a:p>
          <a:p>
            <a:pPr marL="0" marR="0">
              <a:lnSpc>
                <a:spcPts val="1252"/>
              </a:lnSpc>
              <a:spcBef>
                <a:spcPts val="19"/>
              </a:spcBef>
              <a:spcAft>
                <a:spcPts val="0"/>
              </a:spcAft>
            </a:pPr>
            <a:r>
              <a:rPr sz="1050" dirty="0">
                <a:solidFill>
                  <a:srgbClr val="000000"/>
                </a:solidFill>
                <a:latin typeface="ETRWEW+Tahoma"/>
                <a:cs typeface="ETRWEW+Tahoma"/>
              </a:rPr>
              <a:t>Deskripsi</a:t>
            </a:r>
            <a:r>
              <a:rPr sz="1050" spc="-11" dirty="0">
                <a:solidFill>
                  <a:srgbClr val="000000"/>
                </a:solidFill>
                <a:latin typeface="ETRWEW+Tahoma"/>
                <a:cs typeface="ETRWEW+Tahoma"/>
              </a:rPr>
              <a:t> </a:t>
            </a:r>
            <a:r>
              <a:rPr sz="1050" dirty="0">
                <a:solidFill>
                  <a:srgbClr val="000000"/>
                </a:solidFill>
                <a:latin typeface="ETRWEW+Tahoma"/>
                <a:cs typeface="ETRWEW+Tahoma"/>
              </a:rPr>
              <a:t>item</a:t>
            </a:r>
            <a:r>
              <a:rPr sz="1050" spc="289" dirty="0">
                <a:solidFill>
                  <a:srgbClr val="000000"/>
                </a:solidFill>
                <a:latin typeface="ETRWEW+Tahoma"/>
                <a:cs typeface="ETRWEW+Tahoma"/>
              </a:rPr>
              <a:t> </a:t>
            </a:r>
            <a:r>
              <a:rPr sz="1050" dirty="0">
                <a:solidFill>
                  <a:srgbClr val="000000"/>
                </a:solidFill>
                <a:latin typeface="ETRWEW+Tahoma"/>
                <a:cs typeface="ETRWEW+Tahoma"/>
              </a:rPr>
              <a:t>&amp;</a:t>
            </a:r>
            <a:r>
              <a:rPr sz="1050" spc="1934" dirty="0">
                <a:solidFill>
                  <a:srgbClr val="000000"/>
                </a:solidFill>
                <a:latin typeface="ETRWEW+Tahoma"/>
                <a:cs typeface="ETRWEW+Tahoma"/>
              </a:rPr>
              <a:t> </a:t>
            </a:r>
            <a:r>
              <a:rPr sz="1050" dirty="0">
                <a:solidFill>
                  <a:srgbClr val="000000"/>
                </a:solidFill>
                <a:latin typeface="ETRWEW+Tahoma"/>
                <a:cs typeface="ETRWEW+Tahoma"/>
              </a:rPr>
              <a:t>&amp;</a:t>
            </a:r>
            <a:r>
              <a:rPr sz="1050" spc="-28" dirty="0">
                <a:solidFill>
                  <a:srgbClr val="000000"/>
                </a:solidFill>
                <a:latin typeface="ETRWEW+Tahoma"/>
                <a:cs typeface="ETRWEW+Tahoma"/>
              </a:rPr>
              <a:t> </a:t>
            </a:r>
            <a:r>
              <a:rPr sz="1050" dirty="0">
                <a:solidFill>
                  <a:srgbClr val="000000"/>
                </a:solidFill>
                <a:latin typeface="ETRWEW+Tahoma"/>
                <a:cs typeface="ETRWEW+Tahoma"/>
              </a:rPr>
              <a:t>Subtotal</a:t>
            </a:r>
            <a:r>
              <a:rPr sz="1050" spc="1309" dirty="0">
                <a:solidFill>
                  <a:srgbClr val="000000"/>
                </a:solidFill>
                <a:latin typeface="ETRWEW+Tahoma"/>
                <a:cs typeface="ETRWEW+Tahoma"/>
              </a:rPr>
              <a:t> </a:t>
            </a:r>
            <a:r>
              <a:rPr sz="1050" dirty="0">
                <a:solidFill>
                  <a:srgbClr val="000000"/>
                </a:solidFill>
                <a:latin typeface="ETRWEW+Tahoma"/>
                <a:cs typeface="ETRWEW+Tahoma"/>
              </a:rPr>
              <a:t>kartu debit</a:t>
            </a:r>
          </a:p>
          <a:p>
            <a:pPr marL="65" marR="0">
              <a:lnSpc>
                <a:spcPts val="1223"/>
              </a:lnSpc>
              <a:spcBef>
                <a:spcPts val="0"/>
              </a:spcBef>
              <a:spcAft>
                <a:spcPts val="0"/>
              </a:spcAft>
            </a:pPr>
            <a:r>
              <a:rPr sz="1050" spc="10" dirty="0">
                <a:solidFill>
                  <a:srgbClr val="000000"/>
                </a:solidFill>
                <a:latin typeface="ETRWEW+Tahoma"/>
                <a:cs typeface="ETRWEW+Tahoma"/>
              </a:rPr>
              <a:t>dan</a:t>
            </a:r>
            <a:r>
              <a:rPr sz="1050" spc="-21" dirty="0">
                <a:solidFill>
                  <a:srgbClr val="000000"/>
                </a:solidFill>
                <a:latin typeface="ETRWEW+Tahoma"/>
                <a:cs typeface="ETRWEW+Tahoma"/>
              </a:rPr>
              <a:t> </a:t>
            </a:r>
            <a:r>
              <a:rPr sz="1050" dirty="0">
                <a:solidFill>
                  <a:srgbClr val="000000"/>
                </a:solidFill>
                <a:latin typeface="ETRWEW+Tahoma"/>
                <a:cs typeface="ETRWEW+Tahoma"/>
              </a:rPr>
              <a:t>harga</a:t>
            </a:r>
            <a:r>
              <a:rPr sz="1050" spc="1575" dirty="0">
                <a:solidFill>
                  <a:srgbClr val="000000"/>
                </a:solidFill>
                <a:latin typeface="ETRWEW+Tahoma"/>
                <a:cs typeface="ETRWEW+Tahoma"/>
              </a:rPr>
              <a:t> </a:t>
            </a:r>
            <a:r>
              <a:rPr sz="1050" dirty="0">
                <a:solidFill>
                  <a:srgbClr val="000000"/>
                </a:solidFill>
                <a:latin typeface="ETRWEW+Tahoma"/>
                <a:cs typeface="ETRWEW+Tahoma"/>
              </a:rPr>
              <a:t>hrg</a:t>
            </a:r>
          </a:p>
          <a:p>
            <a:pPr marL="313959" marR="0">
              <a:lnSpc>
                <a:spcPts val="1247"/>
              </a:lnSpc>
              <a:spcBef>
                <a:spcPts val="0"/>
              </a:spcBef>
              <a:spcAft>
                <a:spcPts val="0"/>
              </a:spcAft>
            </a:pPr>
            <a:r>
              <a:rPr sz="1050" dirty="0">
                <a:solidFill>
                  <a:srgbClr val="000000"/>
                </a:solidFill>
                <a:latin typeface="ETRWEW+Tahoma"/>
                <a:cs typeface="ETRWEW+Tahoma"/>
              </a:rPr>
              <a:t>Item &amp;</a:t>
            </a:r>
          </a:p>
          <a:p>
            <a:pPr marL="350471" marR="0">
              <a:lnSpc>
                <a:spcPts val="1252"/>
              </a:lnSpc>
              <a:spcBef>
                <a:spcPts val="19"/>
              </a:spcBef>
              <a:spcAft>
                <a:spcPts val="0"/>
              </a:spcAft>
            </a:pPr>
            <a:r>
              <a:rPr sz="1050" dirty="0">
                <a:solidFill>
                  <a:srgbClr val="000000"/>
                </a:solidFill>
                <a:latin typeface="ETRWEW+Tahoma"/>
                <a:cs typeface="ETRWEW+Tahoma"/>
              </a:rPr>
              <a:t>harga</a:t>
            </a:r>
          </a:p>
        </p:txBody>
      </p:sp>
      <p:sp>
        <p:nvSpPr>
          <p:cNvPr id="35" name="object 35"/>
          <p:cNvSpPr txBox="1"/>
          <p:nvPr/>
        </p:nvSpPr>
        <p:spPr>
          <a:xfrm>
            <a:off x="6396913" y="6549212"/>
            <a:ext cx="705277" cy="52065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252"/>
              </a:lnSpc>
              <a:spcBef>
                <a:spcPts val="0"/>
              </a:spcBef>
              <a:spcAft>
                <a:spcPts val="0"/>
              </a:spcAft>
            </a:pPr>
            <a:r>
              <a:rPr sz="1050" dirty="0">
                <a:solidFill>
                  <a:srgbClr val="000000"/>
                </a:solidFill>
                <a:latin typeface="ETRWEW+Tahoma"/>
                <a:cs typeface="ETRWEW+Tahoma"/>
              </a:rPr>
              <a:t>Nota kas</a:t>
            </a:r>
          </a:p>
          <a:p>
            <a:pPr marL="3898" marR="0">
              <a:lnSpc>
                <a:spcPts val="1252"/>
              </a:lnSpc>
              <a:spcBef>
                <a:spcPts val="19"/>
              </a:spcBef>
              <a:spcAft>
                <a:spcPts val="0"/>
              </a:spcAft>
            </a:pPr>
            <a:r>
              <a:rPr sz="1050" dirty="0">
                <a:solidFill>
                  <a:srgbClr val="000000"/>
                </a:solidFill>
                <a:latin typeface="ETRWEW+Tahoma"/>
                <a:cs typeface="ETRWEW+Tahoma"/>
              </a:rPr>
              <a:t>register</a:t>
            </a:r>
          </a:p>
        </p:txBody>
      </p:sp>
      <p:sp>
        <p:nvSpPr>
          <p:cNvPr id="36" name="object 36"/>
          <p:cNvSpPr txBox="1"/>
          <p:nvPr/>
        </p:nvSpPr>
        <p:spPr>
          <a:xfrm>
            <a:off x="2136707" y="6866204"/>
            <a:ext cx="888771" cy="67915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449560" marR="0">
              <a:lnSpc>
                <a:spcPts val="1252"/>
              </a:lnSpc>
              <a:spcBef>
                <a:spcPts val="0"/>
              </a:spcBef>
              <a:spcAft>
                <a:spcPts val="0"/>
              </a:spcAft>
            </a:pPr>
            <a:r>
              <a:rPr sz="1050" dirty="0">
                <a:solidFill>
                  <a:srgbClr val="000000"/>
                </a:solidFill>
                <a:latin typeface="ETRWEW+Tahoma"/>
                <a:cs typeface="ETRWEW+Tahoma"/>
              </a:rPr>
              <a:t>UPC</a:t>
            </a:r>
          </a:p>
          <a:p>
            <a:pPr marL="0" marR="0">
              <a:lnSpc>
                <a:spcPts val="1247"/>
              </a:lnSpc>
              <a:spcBef>
                <a:spcPts val="0"/>
              </a:spcBef>
              <a:spcAft>
                <a:spcPts val="0"/>
              </a:spcAft>
            </a:pPr>
            <a:r>
              <a:rPr sz="1050" dirty="0">
                <a:solidFill>
                  <a:srgbClr val="000000"/>
                </a:solidFill>
                <a:latin typeface="ETRWEW+Tahoma"/>
                <a:cs typeface="ETRWEW+Tahoma"/>
              </a:rPr>
              <a:t>UPC</a:t>
            </a:r>
          </a:p>
          <a:p>
            <a:pPr marL="15155" marR="0">
              <a:lnSpc>
                <a:spcPts val="1252"/>
              </a:lnSpc>
              <a:spcBef>
                <a:spcPts val="19"/>
              </a:spcBef>
              <a:spcAft>
                <a:spcPts val="0"/>
              </a:spcAft>
            </a:pPr>
            <a:r>
              <a:rPr sz="1050" dirty="0">
                <a:solidFill>
                  <a:srgbClr val="000000"/>
                </a:solidFill>
                <a:latin typeface="ETRWEW+Tahoma"/>
                <a:cs typeface="ETRWEW+Tahoma"/>
              </a:rPr>
              <a:t>Bar</a:t>
            </a:r>
            <a:r>
              <a:rPr sz="1050" spc="-10" dirty="0">
                <a:solidFill>
                  <a:srgbClr val="000000"/>
                </a:solidFill>
                <a:latin typeface="ETRWEW+Tahoma"/>
                <a:cs typeface="ETRWEW+Tahoma"/>
              </a:rPr>
              <a:t> </a:t>
            </a:r>
            <a:r>
              <a:rPr sz="1050" dirty="0">
                <a:solidFill>
                  <a:srgbClr val="000000"/>
                </a:solidFill>
                <a:latin typeface="ETRWEW+Tahoma"/>
                <a:cs typeface="ETRWEW+Tahoma"/>
              </a:rPr>
              <a:t>code</a:t>
            </a:r>
          </a:p>
        </p:txBody>
      </p:sp>
      <p:sp>
        <p:nvSpPr>
          <p:cNvPr id="37" name="object 37"/>
          <p:cNvSpPr txBox="1"/>
          <p:nvPr/>
        </p:nvSpPr>
        <p:spPr>
          <a:xfrm>
            <a:off x="4974470" y="7024699"/>
            <a:ext cx="858925" cy="52065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252"/>
              </a:lnSpc>
              <a:spcBef>
                <a:spcPts val="0"/>
              </a:spcBef>
              <a:spcAft>
                <a:spcPts val="0"/>
              </a:spcAft>
            </a:pPr>
            <a:r>
              <a:rPr sz="1050" dirty="0">
                <a:solidFill>
                  <a:srgbClr val="000000"/>
                </a:solidFill>
                <a:latin typeface="ETRWEW+Tahoma"/>
                <a:cs typeface="ETRWEW+Tahoma"/>
              </a:rPr>
              <a:t>Jml</a:t>
            </a:r>
            <a:r>
              <a:rPr sz="1050" spc="15" dirty="0">
                <a:solidFill>
                  <a:srgbClr val="000000"/>
                </a:solidFill>
                <a:latin typeface="ETRWEW+Tahoma"/>
                <a:cs typeface="ETRWEW+Tahoma"/>
              </a:rPr>
              <a:t> </a:t>
            </a:r>
            <a:r>
              <a:rPr sz="1050" spc="-10" dirty="0">
                <a:solidFill>
                  <a:srgbClr val="000000"/>
                </a:solidFill>
                <a:latin typeface="ETRWEW+Tahoma"/>
                <a:cs typeface="ETRWEW+Tahoma"/>
              </a:rPr>
              <a:t>yang</a:t>
            </a:r>
          </a:p>
          <a:p>
            <a:pPr marL="7925" marR="0">
              <a:lnSpc>
                <a:spcPts val="1252"/>
              </a:lnSpc>
              <a:spcBef>
                <a:spcPts val="19"/>
              </a:spcBef>
              <a:spcAft>
                <a:spcPts val="0"/>
              </a:spcAft>
            </a:pPr>
            <a:r>
              <a:rPr sz="1050" spc="14" dirty="0">
                <a:solidFill>
                  <a:srgbClr val="000000"/>
                </a:solidFill>
                <a:latin typeface="ETRWEW+Tahoma"/>
                <a:cs typeface="ETRWEW+Tahoma"/>
              </a:rPr>
              <a:t>hrs</a:t>
            </a:r>
            <a:r>
              <a:rPr sz="1050" spc="-21" dirty="0">
                <a:solidFill>
                  <a:srgbClr val="000000"/>
                </a:solidFill>
                <a:latin typeface="ETRWEW+Tahoma"/>
                <a:cs typeface="ETRWEW+Tahoma"/>
              </a:rPr>
              <a:t> </a:t>
            </a:r>
            <a:r>
              <a:rPr sz="1050" dirty="0">
                <a:solidFill>
                  <a:srgbClr val="000000"/>
                </a:solidFill>
                <a:latin typeface="ETRWEW+Tahoma"/>
                <a:cs typeface="ETRWEW+Tahoma"/>
              </a:rPr>
              <a:t>dibayar</a:t>
            </a:r>
          </a:p>
        </p:txBody>
      </p:sp>
      <p:sp>
        <p:nvSpPr>
          <p:cNvPr id="38" name="object 38"/>
          <p:cNvSpPr txBox="1"/>
          <p:nvPr/>
        </p:nvSpPr>
        <p:spPr>
          <a:xfrm>
            <a:off x="6269735" y="7109490"/>
            <a:ext cx="246657" cy="32620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143"/>
              </a:lnSpc>
              <a:spcBef>
                <a:spcPts val="0"/>
              </a:spcBef>
              <a:spcAft>
                <a:spcPts val="0"/>
              </a:spcAft>
            </a:pPr>
            <a:r>
              <a:rPr sz="950" dirty="0">
                <a:solidFill>
                  <a:srgbClr val="000000"/>
                </a:solidFill>
                <a:latin typeface="ETRWEW+Tahoma"/>
                <a:cs typeface="ETRWEW+Tahoma"/>
              </a:rPr>
              <a:t>4</a:t>
            </a:r>
          </a:p>
        </p:txBody>
      </p:sp>
      <p:sp>
        <p:nvSpPr>
          <p:cNvPr id="39" name="object 39"/>
          <p:cNvSpPr txBox="1"/>
          <p:nvPr/>
        </p:nvSpPr>
        <p:spPr>
          <a:xfrm>
            <a:off x="4462271" y="7136909"/>
            <a:ext cx="246657" cy="32620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143"/>
              </a:lnSpc>
              <a:spcBef>
                <a:spcPts val="0"/>
              </a:spcBef>
              <a:spcAft>
                <a:spcPts val="0"/>
              </a:spcAft>
            </a:pPr>
            <a:r>
              <a:rPr sz="950" dirty="0">
                <a:solidFill>
                  <a:srgbClr val="000000"/>
                </a:solidFill>
                <a:latin typeface="ETRWEW+Tahoma"/>
                <a:cs typeface="ETRWEW+Tahoma"/>
              </a:rPr>
              <a:t>3</a:t>
            </a:r>
          </a:p>
        </p:txBody>
      </p:sp>
      <p:sp>
        <p:nvSpPr>
          <p:cNvPr id="40" name="object 40"/>
          <p:cNvSpPr txBox="1"/>
          <p:nvPr/>
        </p:nvSpPr>
        <p:spPr>
          <a:xfrm>
            <a:off x="1667255" y="7210061"/>
            <a:ext cx="246657" cy="32620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143"/>
              </a:lnSpc>
              <a:spcBef>
                <a:spcPts val="0"/>
              </a:spcBef>
              <a:spcAft>
                <a:spcPts val="0"/>
              </a:spcAft>
            </a:pPr>
            <a:r>
              <a:rPr sz="950" dirty="0">
                <a:solidFill>
                  <a:srgbClr val="000000"/>
                </a:solidFill>
                <a:latin typeface="ETRWEW+Tahoma"/>
                <a:cs typeface="ETRWEW+Tahoma"/>
              </a:rPr>
              <a:t>1</a:t>
            </a:r>
          </a:p>
        </p:txBody>
      </p:sp>
      <p:sp>
        <p:nvSpPr>
          <p:cNvPr id="41" name="object 41"/>
          <p:cNvSpPr txBox="1"/>
          <p:nvPr/>
        </p:nvSpPr>
        <p:spPr>
          <a:xfrm>
            <a:off x="3127248" y="7210061"/>
            <a:ext cx="246657" cy="32620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143"/>
              </a:lnSpc>
              <a:spcBef>
                <a:spcPts val="0"/>
              </a:spcBef>
              <a:spcAft>
                <a:spcPts val="0"/>
              </a:spcAft>
            </a:pPr>
            <a:r>
              <a:rPr sz="950" dirty="0">
                <a:solidFill>
                  <a:srgbClr val="000000"/>
                </a:solidFill>
                <a:latin typeface="ETRWEW+Tahoma"/>
                <a:cs typeface="ETRWEW+Tahoma"/>
              </a:rPr>
              <a:t>2</a:t>
            </a:r>
          </a:p>
        </p:txBody>
      </p:sp>
      <p:sp>
        <p:nvSpPr>
          <p:cNvPr id="42" name="object 42"/>
          <p:cNvSpPr txBox="1"/>
          <p:nvPr/>
        </p:nvSpPr>
        <p:spPr>
          <a:xfrm>
            <a:off x="5934468" y="7252733"/>
            <a:ext cx="912802" cy="7559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6576" marR="0">
              <a:lnSpc>
                <a:spcPts val="1143"/>
              </a:lnSpc>
              <a:spcBef>
                <a:spcPts val="0"/>
              </a:spcBef>
              <a:spcAft>
                <a:spcPts val="0"/>
              </a:spcAft>
            </a:pPr>
            <a:r>
              <a:rPr sz="950" dirty="0">
                <a:solidFill>
                  <a:srgbClr val="000000"/>
                </a:solidFill>
                <a:latin typeface="ETRWEW+Tahoma"/>
                <a:cs typeface="ETRWEW+Tahoma"/>
              </a:rPr>
              <a:t>Mengumpul-</a:t>
            </a:r>
          </a:p>
          <a:p>
            <a:pPr marL="64008" marR="0">
              <a:lnSpc>
                <a:spcPts val="1143"/>
              </a:lnSpc>
              <a:spcBef>
                <a:spcPts val="8"/>
              </a:spcBef>
              <a:spcAft>
                <a:spcPts val="0"/>
              </a:spcAft>
            </a:pPr>
            <a:r>
              <a:rPr sz="950" dirty="0">
                <a:solidFill>
                  <a:srgbClr val="000000"/>
                </a:solidFill>
                <a:latin typeface="ETRWEW+Tahoma"/>
                <a:cs typeface="ETRWEW+Tahoma"/>
              </a:rPr>
              <a:t>kan</a:t>
            </a:r>
            <a:r>
              <a:rPr sz="950" spc="-15" dirty="0">
                <a:solidFill>
                  <a:srgbClr val="000000"/>
                </a:solidFill>
                <a:latin typeface="ETRWEW+Tahoma"/>
                <a:cs typeface="ETRWEW+Tahoma"/>
              </a:rPr>
              <a:t> </a:t>
            </a:r>
            <a:r>
              <a:rPr sz="950" spc="-10" dirty="0">
                <a:solidFill>
                  <a:srgbClr val="000000"/>
                </a:solidFill>
                <a:latin typeface="ETRWEW+Tahoma"/>
                <a:cs typeface="ETRWEW+Tahoma"/>
              </a:rPr>
              <a:t>uang</a:t>
            </a:r>
            <a:r>
              <a:rPr sz="950" dirty="0">
                <a:solidFill>
                  <a:srgbClr val="000000"/>
                </a:solidFill>
                <a:latin typeface="ETRWEW+Tahoma"/>
                <a:cs typeface="ETRWEW+Tahoma"/>
              </a:rPr>
              <a:t> &amp;</a:t>
            </a:r>
          </a:p>
          <a:p>
            <a:pPr marL="0" marR="0">
              <a:lnSpc>
                <a:spcPts val="1127"/>
              </a:lnSpc>
              <a:spcBef>
                <a:spcPts val="0"/>
              </a:spcBef>
              <a:spcAft>
                <a:spcPts val="0"/>
              </a:spcAft>
            </a:pPr>
            <a:r>
              <a:rPr sz="950" spc="-10" dirty="0">
                <a:solidFill>
                  <a:srgbClr val="000000"/>
                </a:solidFill>
                <a:latin typeface="ETRWEW+Tahoma"/>
                <a:cs typeface="ETRWEW+Tahoma"/>
              </a:rPr>
              <a:t>memberi</a:t>
            </a:r>
            <a:r>
              <a:rPr sz="950" spc="37" dirty="0">
                <a:solidFill>
                  <a:srgbClr val="000000"/>
                </a:solidFill>
                <a:latin typeface="ETRWEW+Tahoma"/>
                <a:cs typeface="ETRWEW+Tahoma"/>
              </a:rPr>
              <a:t> </a:t>
            </a:r>
            <a:r>
              <a:rPr sz="950" spc="-10" dirty="0">
                <a:solidFill>
                  <a:srgbClr val="000000"/>
                </a:solidFill>
                <a:latin typeface="ETRWEW+Tahoma"/>
                <a:cs typeface="ETRWEW+Tahoma"/>
              </a:rPr>
              <a:t>nota</a:t>
            </a:r>
          </a:p>
          <a:p>
            <a:pPr marL="128015" marR="0">
              <a:lnSpc>
                <a:spcPts val="1103"/>
              </a:lnSpc>
              <a:spcBef>
                <a:spcPts val="0"/>
              </a:spcBef>
              <a:spcAft>
                <a:spcPts val="0"/>
              </a:spcAft>
            </a:pPr>
            <a:r>
              <a:rPr sz="950" dirty="0">
                <a:solidFill>
                  <a:srgbClr val="000000"/>
                </a:solidFill>
                <a:latin typeface="ETRWEW+Tahoma"/>
                <a:cs typeface="ETRWEW+Tahoma"/>
              </a:rPr>
              <a:t>(manual)</a:t>
            </a:r>
          </a:p>
        </p:txBody>
      </p:sp>
      <p:sp>
        <p:nvSpPr>
          <p:cNvPr id="43" name="object 43"/>
          <p:cNvSpPr txBox="1"/>
          <p:nvPr/>
        </p:nvSpPr>
        <p:spPr>
          <a:xfrm>
            <a:off x="4267200" y="7283225"/>
            <a:ext cx="641867" cy="46944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143"/>
              </a:lnSpc>
              <a:spcBef>
                <a:spcPts val="0"/>
              </a:spcBef>
              <a:spcAft>
                <a:spcPts val="0"/>
              </a:spcAft>
            </a:pPr>
            <a:r>
              <a:rPr sz="950" dirty="0">
                <a:solidFill>
                  <a:srgbClr val="000000"/>
                </a:solidFill>
                <a:latin typeface="ETRWEW+Tahoma"/>
                <a:cs typeface="ETRWEW+Tahoma"/>
              </a:rPr>
              <a:t>Menghit.</a:t>
            </a:r>
          </a:p>
          <a:p>
            <a:pPr marL="94488" marR="0">
              <a:lnSpc>
                <a:spcPts val="1127"/>
              </a:lnSpc>
              <a:spcBef>
                <a:spcPts val="0"/>
              </a:spcBef>
              <a:spcAft>
                <a:spcPts val="0"/>
              </a:spcAft>
            </a:pPr>
            <a:r>
              <a:rPr sz="950" dirty="0">
                <a:solidFill>
                  <a:srgbClr val="000000"/>
                </a:solidFill>
                <a:latin typeface="ETRWEW+Tahoma"/>
                <a:cs typeface="ETRWEW+Tahoma"/>
              </a:rPr>
              <a:t>Total</a:t>
            </a:r>
          </a:p>
        </p:txBody>
      </p:sp>
      <p:sp>
        <p:nvSpPr>
          <p:cNvPr id="44" name="object 44"/>
          <p:cNvSpPr txBox="1"/>
          <p:nvPr/>
        </p:nvSpPr>
        <p:spPr>
          <a:xfrm>
            <a:off x="1472183" y="7353317"/>
            <a:ext cx="643571" cy="46944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143"/>
              </a:lnSpc>
              <a:spcBef>
                <a:spcPts val="0"/>
              </a:spcBef>
              <a:spcAft>
                <a:spcPts val="0"/>
              </a:spcAft>
            </a:pPr>
            <a:r>
              <a:rPr sz="950" dirty="0">
                <a:solidFill>
                  <a:srgbClr val="000000"/>
                </a:solidFill>
                <a:latin typeface="ETRWEW+Tahoma"/>
                <a:cs typeface="ETRWEW+Tahoma"/>
              </a:rPr>
              <a:t>Menscan</a:t>
            </a:r>
          </a:p>
          <a:p>
            <a:pPr marL="112775" marR="0">
              <a:lnSpc>
                <a:spcPts val="1127"/>
              </a:lnSpc>
              <a:spcBef>
                <a:spcPts val="0"/>
              </a:spcBef>
              <a:spcAft>
                <a:spcPts val="0"/>
              </a:spcAft>
            </a:pPr>
            <a:r>
              <a:rPr sz="950" dirty="0">
                <a:solidFill>
                  <a:srgbClr val="000000"/>
                </a:solidFill>
                <a:latin typeface="ETRWEW+Tahoma"/>
                <a:cs typeface="ETRWEW+Tahoma"/>
              </a:rPr>
              <a:t>item</a:t>
            </a:r>
          </a:p>
        </p:txBody>
      </p:sp>
      <p:sp>
        <p:nvSpPr>
          <p:cNvPr id="45" name="object 45"/>
          <p:cNvSpPr txBox="1"/>
          <p:nvPr/>
        </p:nvSpPr>
        <p:spPr>
          <a:xfrm>
            <a:off x="2971800" y="7353317"/>
            <a:ext cx="562496" cy="46944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143"/>
              </a:lnSpc>
              <a:spcBef>
                <a:spcPts val="0"/>
              </a:spcBef>
              <a:spcAft>
                <a:spcPts val="0"/>
              </a:spcAft>
            </a:pPr>
            <a:r>
              <a:rPr sz="950" dirty="0">
                <a:solidFill>
                  <a:srgbClr val="000000"/>
                </a:solidFill>
                <a:latin typeface="ETRWEW+Tahoma"/>
                <a:cs typeface="ETRWEW+Tahoma"/>
              </a:rPr>
              <a:t>Melihat</a:t>
            </a:r>
          </a:p>
          <a:p>
            <a:pPr marL="39623" marR="0">
              <a:lnSpc>
                <a:spcPts val="1127"/>
              </a:lnSpc>
              <a:spcBef>
                <a:spcPts val="0"/>
              </a:spcBef>
              <a:spcAft>
                <a:spcPts val="0"/>
              </a:spcAft>
            </a:pPr>
            <a:r>
              <a:rPr sz="950" dirty="0">
                <a:solidFill>
                  <a:srgbClr val="000000"/>
                </a:solidFill>
                <a:latin typeface="ETRWEW+Tahoma"/>
                <a:cs typeface="ETRWEW+Tahoma"/>
              </a:rPr>
              <a:t>harga</a:t>
            </a:r>
          </a:p>
        </p:txBody>
      </p:sp>
      <p:sp>
        <p:nvSpPr>
          <p:cNvPr id="46" name="object 46"/>
          <p:cNvSpPr txBox="1"/>
          <p:nvPr/>
        </p:nvSpPr>
        <p:spPr>
          <a:xfrm>
            <a:off x="4358640" y="7566664"/>
            <a:ext cx="461212" cy="32620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143"/>
              </a:lnSpc>
              <a:spcBef>
                <a:spcPts val="0"/>
              </a:spcBef>
              <a:spcAft>
                <a:spcPts val="0"/>
              </a:spcAft>
            </a:pPr>
            <a:r>
              <a:rPr sz="950" dirty="0">
                <a:solidFill>
                  <a:srgbClr val="000000"/>
                </a:solidFill>
                <a:latin typeface="ETRWEW+Tahoma"/>
                <a:cs typeface="ETRWEW+Tahoma"/>
              </a:rPr>
              <a:t>biaya</a:t>
            </a:r>
          </a:p>
        </p:txBody>
      </p:sp>
      <p:sp>
        <p:nvSpPr>
          <p:cNvPr id="47" name="object 47"/>
          <p:cNvSpPr txBox="1"/>
          <p:nvPr/>
        </p:nvSpPr>
        <p:spPr>
          <a:xfrm>
            <a:off x="2929115" y="8115599"/>
            <a:ext cx="2425697" cy="81733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48755" marR="0">
              <a:lnSpc>
                <a:spcPts val="1461"/>
              </a:lnSpc>
              <a:spcBef>
                <a:spcPts val="0"/>
              </a:spcBef>
              <a:spcAft>
                <a:spcPts val="0"/>
              </a:spcAft>
            </a:pPr>
            <a:r>
              <a:rPr sz="1300" dirty="0">
                <a:solidFill>
                  <a:srgbClr val="000000"/>
                </a:solidFill>
                <a:latin typeface="PEELPA+Arial"/>
                <a:cs typeface="PEELPA+Arial"/>
              </a:rPr>
              <a:t>(b)</a:t>
            </a:r>
            <a:r>
              <a:rPr sz="1300" spc="-25" dirty="0">
                <a:solidFill>
                  <a:srgbClr val="000000"/>
                </a:solidFill>
                <a:latin typeface="PEELPA+Arial"/>
                <a:cs typeface="PEELPA+Arial"/>
              </a:rPr>
              <a:t> </a:t>
            </a:r>
            <a:r>
              <a:rPr sz="1300" dirty="0">
                <a:solidFill>
                  <a:srgbClr val="000000"/>
                </a:solidFill>
                <a:latin typeface="PEELPA+Arial"/>
                <a:cs typeface="PEELPA+Arial"/>
              </a:rPr>
              <a:t>Diagram</a:t>
            </a:r>
            <a:r>
              <a:rPr sz="1300" spc="28" dirty="0">
                <a:solidFill>
                  <a:srgbClr val="000000"/>
                </a:solidFill>
                <a:latin typeface="PEELPA+Arial"/>
                <a:cs typeface="PEELPA+Arial"/>
              </a:rPr>
              <a:t> </a:t>
            </a:r>
            <a:r>
              <a:rPr sz="1300" dirty="0">
                <a:solidFill>
                  <a:srgbClr val="000000"/>
                </a:solidFill>
                <a:latin typeface="PEELPA+Arial"/>
                <a:cs typeface="PEELPA+Arial"/>
              </a:rPr>
              <a:t>Alur Data</a:t>
            </a:r>
            <a:r>
              <a:rPr sz="1300" spc="14" dirty="0">
                <a:solidFill>
                  <a:srgbClr val="000000"/>
                </a:solidFill>
                <a:latin typeface="PEELPA+Arial"/>
                <a:cs typeface="PEELPA+Arial"/>
              </a:rPr>
              <a:t> </a:t>
            </a:r>
            <a:r>
              <a:rPr sz="1300" dirty="0">
                <a:solidFill>
                  <a:srgbClr val="000000"/>
                </a:solidFill>
                <a:latin typeface="PEELPA+Arial"/>
                <a:cs typeface="PEELPA+Arial"/>
              </a:rPr>
              <a:t>Fisik</a:t>
            </a:r>
          </a:p>
          <a:p>
            <a:pPr marL="0" marR="0">
              <a:lnSpc>
                <a:spcPts val="1461"/>
              </a:lnSpc>
              <a:spcBef>
                <a:spcPts val="1562"/>
              </a:spcBef>
              <a:spcAft>
                <a:spcPts val="0"/>
              </a:spcAft>
            </a:pPr>
            <a:r>
              <a:rPr sz="1300" spc="10" dirty="0">
                <a:solidFill>
                  <a:srgbClr val="000000"/>
                </a:solidFill>
                <a:latin typeface="PEELPA+Arial"/>
                <a:cs typeface="PEELPA+Arial"/>
              </a:rPr>
              <a:t>Gambar</a:t>
            </a:r>
            <a:r>
              <a:rPr sz="1300" spc="-37" dirty="0">
                <a:solidFill>
                  <a:srgbClr val="000000"/>
                </a:solidFill>
                <a:latin typeface="PEELPA+Arial"/>
                <a:cs typeface="PEELPA+Arial"/>
              </a:rPr>
              <a:t> </a:t>
            </a:r>
            <a:r>
              <a:rPr sz="1300" spc="33" dirty="0">
                <a:solidFill>
                  <a:srgbClr val="000000"/>
                </a:solidFill>
                <a:latin typeface="PEELPA+Arial"/>
                <a:cs typeface="PEELPA+Arial"/>
              </a:rPr>
              <a:t>7.</a:t>
            </a:r>
            <a:r>
              <a:rPr sz="1300" spc="-37" dirty="0">
                <a:solidFill>
                  <a:srgbClr val="000000"/>
                </a:solidFill>
                <a:latin typeface="PEELPA+Arial"/>
                <a:cs typeface="PEELPA+Arial"/>
              </a:rPr>
              <a:t> </a:t>
            </a:r>
            <a:r>
              <a:rPr sz="1300" spc="15" dirty="0">
                <a:solidFill>
                  <a:srgbClr val="000000"/>
                </a:solidFill>
                <a:latin typeface="PEELPA+Arial"/>
                <a:cs typeface="PEELPA+Arial"/>
              </a:rPr>
              <a:t>DADF</a:t>
            </a:r>
            <a:r>
              <a:rPr sz="1300" spc="-40" dirty="0">
                <a:solidFill>
                  <a:srgbClr val="000000"/>
                </a:solidFill>
                <a:latin typeface="PEELPA+Arial"/>
                <a:cs typeface="PEELPA+Arial"/>
              </a:rPr>
              <a:t> </a:t>
            </a:r>
            <a:r>
              <a:rPr sz="1300" dirty="0">
                <a:solidFill>
                  <a:srgbClr val="000000"/>
                </a:solidFill>
                <a:latin typeface="PEELPA+Arial"/>
                <a:cs typeface="PEELPA+Arial"/>
              </a:rPr>
              <a:t>dan DADL</a:t>
            </a:r>
          </a:p>
        </p:txBody>
      </p:sp>
      <p:sp>
        <p:nvSpPr>
          <p:cNvPr id="48" name="object 48"/>
          <p:cNvSpPr txBox="1"/>
          <p:nvPr/>
        </p:nvSpPr>
        <p:spPr>
          <a:xfrm>
            <a:off x="1402080" y="9168903"/>
            <a:ext cx="2055658" cy="31539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061"/>
              </a:lnSpc>
              <a:spcBef>
                <a:spcPts val="0"/>
              </a:spcBef>
              <a:spcAft>
                <a:spcPts val="0"/>
              </a:spcAft>
            </a:pPr>
            <a:r>
              <a:rPr sz="950" i="1" dirty="0">
                <a:solidFill>
                  <a:srgbClr val="000000"/>
                </a:solidFill>
                <a:latin typeface="GCINAM+Arial,Italic"/>
                <a:cs typeface="GCINAM+Arial,Italic"/>
              </a:rPr>
              <a:t>Analisis dan Perancangan Sistem</a:t>
            </a:r>
          </a:p>
        </p:txBody>
      </p:sp>
      <p:sp>
        <p:nvSpPr>
          <p:cNvPr id="49" name="object 49"/>
          <p:cNvSpPr txBox="1"/>
          <p:nvPr/>
        </p:nvSpPr>
        <p:spPr>
          <a:xfrm>
            <a:off x="5876119" y="9168903"/>
            <a:ext cx="756375" cy="31539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061"/>
              </a:lnSpc>
              <a:spcBef>
                <a:spcPts val="0"/>
              </a:spcBef>
              <a:spcAft>
                <a:spcPts val="0"/>
              </a:spcAft>
            </a:pPr>
            <a:r>
              <a:rPr sz="950" i="1" dirty="0">
                <a:solidFill>
                  <a:srgbClr val="000000"/>
                </a:solidFill>
                <a:latin typeface="GCINAM+Arial,Italic"/>
                <a:cs typeface="GCINAM+Arial,Italic"/>
              </a:rPr>
              <a:t>Halaman 9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Theme Office">
  <a:themeElements>
    <a:clrScheme name="Standard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Standard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tandard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</TotalTime>
  <Words>3592</Words>
  <Application>Microsoft Office PowerPoint</Application>
  <PresentationFormat>Custom</PresentationFormat>
  <Paragraphs>622</Paragraphs>
  <Slides>17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31" baseType="lpstr">
      <vt:lpstr>EGJKON+Arial,BoldItalic</vt:lpstr>
      <vt:lpstr>GCINAM+Arial,Italic</vt:lpstr>
      <vt:lpstr>LCCPUE+TimesNewRoman</vt:lpstr>
      <vt:lpstr>Calibri</vt:lpstr>
      <vt:lpstr>Times New Roman</vt:lpstr>
      <vt:lpstr>SHRNGF+Arial,BoldItalic</vt:lpstr>
      <vt:lpstr>BHLCBQ+Symbol</vt:lpstr>
      <vt:lpstr>PEELPA+Arial</vt:lpstr>
      <vt:lpstr>ETRWEW+Tahoma</vt:lpstr>
      <vt:lpstr>UOUUKS+TimesNewRoman,BoldItalic</vt:lpstr>
      <vt:lpstr>DSPFOT+TimesNewRoman,Bold</vt:lpstr>
      <vt:lpstr>RBIVRH+Wingdings</vt:lpstr>
      <vt:lpstr>IBIDQC+Arial,Bold</vt:lpstr>
      <vt:lpstr>Theme Office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Presentation PowerPoint</dc:title>
  <dc:creator>s2.aconvert.com</dc:creator>
  <cp:lastModifiedBy>Rievs</cp:lastModifiedBy>
  <cp:revision>2</cp:revision>
  <dcterms:modified xsi:type="dcterms:W3CDTF">2020-06-10T17:55:41Z</dcterms:modified>
</cp:coreProperties>
</file>